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98" r:id="rId3"/>
    <p:sldId id="324" r:id="rId4"/>
    <p:sldId id="325" r:id="rId5"/>
    <p:sldId id="305" r:id="rId6"/>
    <p:sldId id="326" r:id="rId7"/>
    <p:sldId id="327" r:id="rId8"/>
    <p:sldId id="328" r:id="rId9"/>
    <p:sldId id="306" r:id="rId10"/>
    <p:sldId id="299" r:id="rId11"/>
    <p:sldId id="307" r:id="rId12"/>
    <p:sldId id="308" r:id="rId13"/>
    <p:sldId id="309" r:id="rId14"/>
    <p:sldId id="310" r:id="rId15"/>
    <p:sldId id="311" r:id="rId16"/>
    <p:sldId id="312" r:id="rId17"/>
    <p:sldId id="300" r:id="rId18"/>
    <p:sldId id="313" r:id="rId19"/>
    <p:sldId id="314" r:id="rId20"/>
    <p:sldId id="315" r:id="rId21"/>
    <p:sldId id="323" r:id="rId22"/>
    <p:sldId id="316" r:id="rId23"/>
    <p:sldId id="318" r:id="rId24"/>
    <p:sldId id="317" r:id="rId25"/>
    <p:sldId id="319" r:id="rId26"/>
    <p:sldId id="321" r:id="rId27"/>
    <p:sldId id="320" r:id="rId28"/>
    <p:sldId id="26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79" autoAdjust="0"/>
  </p:normalViewPr>
  <p:slideViewPr>
    <p:cSldViewPr snapToGrid="0">
      <p:cViewPr varScale="1">
        <p:scale>
          <a:sx n="75" d="100"/>
          <a:sy n="75" d="100"/>
        </p:scale>
        <p:origin x="816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9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616E74-B21E-4070-B8B5-FBD3B732AF9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CB10A8C-2787-40B5-BAF3-FA8EAE45BC80}">
      <dgm:prSet phldrT="[Text]"/>
      <dgm:spPr/>
      <dgm:t>
        <a:bodyPr/>
        <a:lstStyle/>
        <a:p>
          <a:r>
            <a:rPr lang="en-US" dirty="0"/>
            <a:t>Auto-start Teams</a:t>
          </a:r>
        </a:p>
      </dgm:t>
    </dgm:pt>
    <dgm:pt modelId="{8339B9EF-6F4D-4EE7-AA29-72B8A39F0617}" type="parTrans" cxnId="{5BE12239-24D8-431B-87D1-3DB57A3F507F}">
      <dgm:prSet/>
      <dgm:spPr/>
      <dgm:t>
        <a:bodyPr/>
        <a:lstStyle/>
        <a:p>
          <a:endParaRPr lang="en-US"/>
        </a:p>
      </dgm:t>
    </dgm:pt>
    <dgm:pt modelId="{09B4263F-B654-4452-A716-C1517E750551}" type="sibTrans" cxnId="{5BE12239-24D8-431B-87D1-3DB57A3F507F}">
      <dgm:prSet/>
      <dgm:spPr/>
      <dgm:t>
        <a:bodyPr/>
        <a:lstStyle/>
        <a:p>
          <a:endParaRPr lang="en-US"/>
        </a:p>
      </dgm:t>
    </dgm:pt>
    <dgm:pt modelId="{3EB1E791-9F27-428B-BC5F-421A85DB2125}">
      <dgm:prSet/>
      <dgm:spPr/>
      <dgm:t>
        <a:bodyPr/>
        <a:lstStyle/>
        <a:p>
          <a:r>
            <a:rPr lang="en-US" dirty="0"/>
            <a:t>Open application in background</a:t>
          </a:r>
        </a:p>
      </dgm:t>
    </dgm:pt>
    <dgm:pt modelId="{8E218BDE-EB26-4A77-A35D-53A4AC704FE5}" type="parTrans" cxnId="{DC04C5DC-F4A9-4E2C-8E1D-96C35A027DB6}">
      <dgm:prSet/>
      <dgm:spPr/>
      <dgm:t>
        <a:bodyPr/>
        <a:lstStyle/>
        <a:p>
          <a:endParaRPr lang="en-US"/>
        </a:p>
      </dgm:t>
    </dgm:pt>
    <dgm:pt modelId="{9BFA19C7-4336-4CB0-A029-C49FC43CA70B}" type="sibTrans" cxnId="{DC04C5DC-F4A9-4E2C-8E1D-96C35A027DB6}">
      <dgm:prSet/>
      <dgm:spPr/>
      <dgm:t>
        <a:bodyPr/>
        <a:lstStyle/>
        <a:p>
          <a:endParaRPr lang="en-US"/>
        </a:p>
      </dgm:t>
    </dgm:pt>
    <dgm:pt modelId="{30D8C56D-839B-4239-B994-627E0084E5D8}">
      <dgm:prSet/>
      <dgm:spPr/>
      <dgm:t>
        <a:bodyPr/>
        <a:lstStyle/>
        <a:p>
          <a:r>
            <a:rPr lang="en-US" dirty="0"/>
            <a:t>On close, keep the application running</a:t>
          </a:r>
        </a:p>
      </dgm:t>
    </dgm:pt>
    <dgm:pt modelId="{1CDD8228-8E93-4B51-9A4A-30406EF09531}" type="parTrans" cxnId="{D05D0142-9BA7-4812-A082-28A34CBD3933}">
      <dgm:prSet/>
      <dgm:spPr/>
      <dgm:t>
        <a:bodyPr/>
        <a:lstStyle/>
        <a:p>
          <a:endParaRPr lang="en-US"/>
        </a:p>
      </dgm:t>
    </dgm:pt>
    <dgm:pt modelId="{CEFED147-C62D-47FA-B806-2D9B3403AFCD}" type="sibTrans" cxnId="{D05D0142-9BA7-4812-A082-28A34CBD3933}">
      <dgm:prSet/>
      <dgm:spPr/>
      <dgm:t>
        <a:bodyPr/>
        <a:lstStyle/>
        <a:p>
          <a:endParaRPr lang="en-US"/>
        </a:p>
      </dgm:t>
    </dgm:pt>
    <dgm:pt modelId="{4AFCAC58-C7E5-492E-9957-680F97A54D21}">
      <dgm:prSet/>
      <dgm:spPr/>
      <dgm:t>
        <a:bodyPr/>
        <a:lstStyle/>
        <a:p>
          <a:r>
            <a:rPr lang="en-US" dirty="0"/>
            <a:t>Register the new Teams as the chat app for Microsoft 365</a:t>
          </a:r>
        </a:p>
      </dgm:t>
    </dgm:pt>
    <dgm:pt modelId="{B2833F31-A86A-4D43-B3C9-2D98945C837C}" type="parTrans" cxnId="{D17B784C-5222-4319-8EAD-A7015137FAEA}">
      <dgm:prSet/>
      <dgm:spPr/>
      <dgm:t>
        <a:bodyPr/>
        <a:lstStyle/>
        <a:p>
          <a:endParaRPr lang="en-US"/>
        </a:p>
      </dgm:t>
    </dgm:pt>
    <dgm:pt modelId="{7A19B680-213D-4020-971A-7CEFBC4C30AF}" type="sibTrans" cxnId="{D17B784C-5222-4319-8EAD-A7015137FAEA}">
      <dgm:prSet/>
      <dgm:spPr/>
      <dgm:t>
        <a:bodyPr/>
        <a:lstStyle/>
        <a:p>
          <a:endParaRPr lang="en-US"/>
        </a:p>
      </dgm:t>
    </dgm:pt>
    <dgm:pt modelId="{5E5276A8-33A5-47AE-A5B9-5A675C13394D}">
      <dgm:prSet phldrT="[Text]"/>
      <dgm:spPr/>
      <dgm:t>
        <a:bodyPr/>
        <a:lstStyle/>
        <a:p>
          <a:r>
            <a:rPr lang="en-US" dirty="0"/>
            <a:t>Teams starts when the OS starts.</a:t>
          </a:r>
        </a:p>
      </dgm:t>
    </dgm:pt>
    <dgm:pt modelId="{FC5402C4-8CD6-441C-BA69-36A9EEB48208}" type="parTrans" cxnId="{F4DAF02F-69CE-421B-B123-6306DF1C500F}">
      <dgm:prSet/>
      <dgm:spPr/>
      <dgm:t>
        <a:bodyPr/>
        <a:lstStyle/>
        <a:p>
          <a:endParaRPr lang="en-US"/>
        </a:p>
      </dgm:t>
    </dgm:pt>
    <dgm:pt modelId="{CB76DFD4-E4B3-41A9-B50B-84FEE845C291}" type="sibTrans" cxnId="{F4DAF02F-69CE-421B-B123-6306DF1C500F}">
      <dgm:prSet/>
      <dgm:spPr/>
      <dgm:t>
        <a:bodyPr/>
        <a:lstStyle/>
        <a:p>
          <a:endParaRPr lang="en-US"/>
        </a:p>
      </dgm:t>
    </dgm:pt>
    <dgm:pt modelId="{77E139D0-0DB6-403A-908C-9E970AE0A3CD}">
      <dgm:prSet/>
      <dgm:spPr/>
      <dgm:t>
        <a:bodyPr/>
        <a:lstStyle/>
        <a:p>
          <a:r>
            <a:rPr lang="en-US" dirty="0"/>
            <a:t>Teams window is not visible at start up.</a:t>
          </a:r>
        </a:p>
      </dgm:t>
    </dgm:pt>
    <dgm:pt modelId="{792E1711-4FC7-43A4-9C9C-FEAABC56125B}" type="parTrans" cxnId="{62A0418D-6FAF-47C1-8F04-BDACD168248D}">
      <dgm:prSet/>
      <dgm:spPr/>
      <dgm:t>
        <a:bodyPr/>
        <a:lstStyle/>
        <a:p>
          <a:endParaRPr lang="en-US"/>
        </a:p>
      </dgm:t>
    </dgm:pt>
    <dgm:pt modelId="{2D788F0E-F226-48F9-9746-6E34C305B109}" type="sibTrans" cxnId="{62A0418D-6FAF-47C1-8F04-BDACD168248D}">
      <dgm:prSet/>
      <dgm:spPr/>
      <dgm:t>
        <a:bodyPr/>
        <a:lstStyle/>
        <a:p>
          <a:endParaRPr lang="en-US"/>
        </a:p>
      </dgm:t>
    </dgm:pt>
    <dgm:pt modelId="{46B96426-E472-412B-A03F-9E576C23AC6E}">
      <dgm:prSet phldrT="[Text]"/>
      <dgm:spPr/>
      <dgm:t>
        <a:bodyPr/>
        <a:lstStyle/>
        <a:p>
          <a:r>
            <a:rPr lang="en-US" dirty="0"/>
            <a:t>Not available in the Teams web app.</a:t>
          </a:r>
        </a:p>
      </dgm:t>
    </dgm:pt>
    <dgm:pt modelId="{AA110F83-F9C9-4591-8551-D3B8F93BE9DD}" type="parTrans" cxnId="{E51B8D8C-C9F1-4CD1-9783-54FA458D609C}">
      <dgm:prSet/>
      <dgm:spPr/>
      <dgm:t>
        <a:bodyPr/>
        <a:lstStyle/>
        <a:p>
          <a:endParaRPr lang="en-US"/>
        </a:p>
      </dgm:t>
    </dgm:pt>
    <dgm:pt modelId="{175AE0FE-E849-4C0A-B834-86151964F8EF}" type="sibTrans" cxnId="{E51B8D8C-C9F1-4CD1-9783-54FA458D609C}">
      <dgm:prSet/>
      <dgm:spPr/>
      <dgm:t>
        <a:bodyPr/>
        <a:lstStyle/>
        <a:p>
          <a:endParaRPr lang="en-US"/>
        </a:p>
      </dgm:t>
    </dgm:pt>
    <dgm:pt modelId="{B735DF39-77E0-4E4B-AE46-75C2DF1FA183}">
      <dgm:prSet/>
      <dgm:spPr/>
      <dgm:t>
        <a:bodyPr/>
        <a:lstStyle/>
        <a:p>
          <a:r>
            <a:rPr lang="en-US" dirty="0"/>
            <a:t>Use Teams icon to manually open the window.</a:t>
          </a:r>
        </a:p>
      </dgm:t>
    </dgm:pt>
    <dgm:pt modelId="{C8E7F9A4-C9CF-4B3C-B4F2-4B513044E23A}" type="parTrans" cxnId="{69C91308-B144-42EE-AFB3-6024056ACF11}">
      <dgm:prSet/>
      <dgm:spPr/>
      <dgm:t>
        <a:bodyPr/>
        <a:lstStyle/>
        <a:p>
          <a:endParaRPr lang="en-US"/>
        </a:p>
      </dgm:t>
    </dgm:pt>
    <dgm:pt modelId="{02FD0B3D-695F-4D6F-8D4D-302D3CF28B0A}" type="sibTrans" cxnId="{69C91308-B144-42EE-AFB3-6024056ACF11}">
      <dgm:prSet/>
      <dgm:spPr/>
      <dgm:t>
        <a:bodyPr/>
        <a:lstStyle/>
        <a:p>
          <a:endParaRPr lang="en-US"/>
        </a:p>
      </dgm:t>
    </dgm:pt>
    <dgm:pt modelId="{29F4C42F-4D24-44FD-8781-DCB45DF68C8F}">
      <dgm:prSet/>
      <dgm:spPr/>
      <dgm:t>
        <a:bodyPr/>
        <a:lstStyle/>
        <a:p>
          <a:r>
            <a:rPr lang="en-US" dirty="0"/>
            <a:t>Teams runs in the background.</a:t>
          </a:r>
        </a:p>
      </dgm:t>
    </dgm:pt>
    <dgm:pt modelId="{FCF8C313-D0A3-41C0-8EA3-17B75A0B350F}" type="parTrans" cxnId="{13DB45A8-50A2-432B-9945-97CDD5273283}">
      <dgm:prSet/>
      <dgm:spPr/>
      <dgm:t>
        <a:bodyPr/>
        <a:lstStyle/>
        <a:p>
          <a:endParaRPr lang="en-US"/>
        </a:p>
      </dgm:t>
    </dgm:pt>
    <dgm:pt modelId="{F63B3408-4CD6-4608-830C-07B81AFD7461}" type="sibTrans" cxnId="{13DB45A8-50A2-432B-9945-97CDD5273283}">
      <dgm:prSet/>
      <dgm:spPr/>
      <dgm:t>
        <a:bodyPr/>
        <a:lstStyle/>
        <a:p>
          <a:endParaRPr lang="en-US"/>
        </a:p>
      </dgm:t>
    </dgm:pt>
    <dgm:pt modelId="{540C1954-899F-4661-B437-F9F1D9FDBC97}">
      <dgm:prSet/>
      <dgm:spPr/>
      <dgm:t>
        <a:bodyPr/>
        <a:lstStyle/>
        <a:p>
          <a:r>
            <a:rPr lang="en-US" dirty="0"/>
            <a:t>Requires restarting Microsoft 365 applications</a:t>
          </a:r>
        </a:p>
      </dgm:t>
    </dgm:pt>
    <dgm:pt modelId="{9B468A52-98B6-47D7-9725-292E2ED26968}" type="parTrans" cxnId="{12CF34B9-0B07-4698-8D55-33108D1C2DD6}">
      <dgm:prSet/>
      <dgm:spPr/>
      <dgm:t>
        <a:bodyPr/>
        <a:lstStyle/>
        <a:p>
          <a:endParaRPr lang="en-US"/>
        </a:p>
      </dgm:t>
    </dgm:pt>
    <dgm:pt modelId="{CD7EE565-1CEA-44C8-8D4F-91F69DAE1E33}" type="sibTrans" cxnId="{12CF34B9-0B07-4698-8D55-33108D1C2DD6}">
      <dgm:prSet/>
      <dgm:spPr/>
      <dgm:t>
        <a:bodyPr/>
        <a:lstStyle/>
        <a:p>
          <a:endParaRPr lang="en-US"/>
        </a:p>
      </dgm:t>
    </dgm:pt>
    <dgm:pt modelId="{C90B408E-3028-4A9B-9FC9-5556AB1CFB16}">
      <dgm:prSet/>
      <dgm:spPr/>
      <dgm:t>
        <a:bodyPr/>
        <a:lstStyle/>
        <a:p>
          <a:r>
            <a:rPr lang="en-US" dirty="0"/>
            <a:t>Makes Teams the default chat app.</a:t>
          </a:r>
        </a:p>
      </dgm:t>
    </dgm:pt>
    <dgm:pt modelId="{DD03B5D5-70AB-468A-BDD8-7EB9C63C9DB0}" type="parTrans" cxnId="{165EA56B-8A87-4F2B-9C11-D12424BDA732}">
      <dgm:prSet/>
      <dgm:spPr/>
      <dgm:t>
        <a:bodyPr/>
        <a:lstStyle/>
        <a:p>
          <a:endParaRPr lang="en-US"/>
        </a:p>
      </dgm:t>
    </dgm:pt>
    <dgm:pt modelId="{D676DAF1-0714-49EE-A2CD-55298D5F44C5}" type="sibTrans" cxnId="{165EA56B-8A87-4F2B-9C11-D12424BDA732}">
      <dgm:prSet/>
      <dgm:spPr/>
      <dgm:t>
        <a:bodyPr/>
        <a:lstStyle/>
        <a:p>
          <a:endParaRPr lang="en-US"/>
        </a:p>
      </dgm:t>
    </dgm:pt>
    <dgm:pt modelId="{097880AE-6B78-4E9C-8FB8-3EA73035CD61}" type="pres">
      <dgm:prSet presAssocID="{73616E74-B21E-4070-B8B5-FBD3B732AF93}" presName="linear" presStyleCnt="0">
        <dgm:presLayoutVars>
          <dgm:dir/>
          <dgm:animLvl val="lvl"/>
          <dgm:resizeHandles val="exact"/>
        </dgm:presLayoutVars>
      </dgm:prSet>
      <dgm:spPr/>
    </dgm:pt>
    <dgm:pt modelId="{64CB9D9D-C806-4492-8306-4FE6366FD747}" type="pres">
      <dgm:prSet presAssocID="{FCB10A8C-2787-40B5-BAF3-FA8EAE45BC80}" presName="parentLin" presStyleCnt="0"/>
      <dgm:spPr/>
    </dgm:pt>
    <dgm:pt modelId="{4B14341D-AE34-4764-A7D5-5A841AB7C062}" type="pres">
      <dgm:prSet presAssocID="{FCB10A8C-2787-40B5-BAF3-FA8EAE45BC80}" presName="parentLeftMargin" presStyleLbl="node1" presStyleIdx="0" presStyleCnt="4"/>
      <dgm:spPr/>
    </dgm:pt>
    <dgm:pt modelId="{C3887055-D9E3-4FDD-A367-6C452C8887AA}" type="pres">
      <dgm:prSet presAssocID="{FCB10A8C-2787-40B5-BAF3-FA8EAE45BC8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66CD4DF-EF6B-4DB6-B597-AF263D8B0F96}" type="pres">
      <dgm:prSet presAssocID="{FCB10A8C-2787-40B5-BAF3-FA8EAE45BC80}" presName="negativeSpace" presStyleCnt="0"/>
      <dgm:spPr/>
    </dgm:pt>
    <dgm:pt modelId="{706140E8-A4CC-46C3-9CE8-77E1AA5CF467}" type="pres">
      <dgm:prSet presAssocID="{FCB10A8C-2787-40B5-BAF3-FA8EAE45BC80}" presName="childText" presStyleLbl="conFgAcc1" presStyleIdx="0" presStyleCnt="4">
        <dgm:presLayoutVars>
          <dgm:bulletEnabled val="1"/>
        </dgm:presLayoutVars>
      </dgm:prSet>
      <dgm:spPr/>
    </dgm:pt>
    <dgm:pt modelId="{A700E0BA-47F5-4CE9-ABCD-A1382143A623}" type="pres">
      <dgm:prSet presAssocID="{09B4263F-B654-4452-A716-C1517E750551}" presName="spaceBetweenRectangles" presStyleCnt="0"/>
      <dgm:spPr/>
    </dgm:pt>
    <dgm:pt modelId="{526B7582-CAC9-4D74-8BCD-6A7CFE789637}" type="pres">
      <dgm:prSet presAssocID="{3EB1E791-9F27-428B-BC5F-421A85DB2125}" presName="parentLin" presStyleCnt="0"/>
      <dgm:spPr/>
    </dgm:pt>
    <dgm:pt modelId="{0BDBB555-A873-4D63-9AA6-180C7FD6FBB6}" type="pres">
      <dgm:prSet presAssocID="{3EB1E791-9F27-428B-BC5F-421A85DB2125}" presName="parentLeftMargin" presStyleLbl="node1" presStyleIdx="0" presStyleCnt="4"/>
      <dgm:spPr/>
    </dgm:pt>
    <dgm:pt modelId="{632A2866-75A1-472B-B084-C8C5A73CA628}" type="pres">
      <dgm:prSet presAssocID="{3EB1E791-9F27-428B-BC5F-421A85DB21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C381C7A-20B5-470C-93F1-5982455ADC24}" type="pres">
      <dgm:prSet presAssocID="{3EB1E791-9F27-428B-BC5F-421A85DB2125}" presName="negativeSpace" presStyleCnt="0"/>
      <dgm:spPr/>
    </dgm:pt>
    <dgm:pt modelId="{698EFD75-4621-48FF-A033-181BAEC8B1DA}" type="pres">
      <dgm:prSet presAssocID="{3EB1E791-9F27-428B-BC5F-421A85DB2125}" presName="childText" presStyleLbl="conFgAcc1" presStyleIdx="1" presStyleCnt="4">
        <dgm:presLayoutVars>
          <dgm:bulletEnabled val="1"/>
        </dgm:presLayoutVars>
      </dgm:prSet>
      <dgm:spPr/>
    </dgm:pt>
    <dgm:pt modelId="{EE1F3CA8-4FE9-4563-BD80-2C41F94D22BB}" type="pres">
      <dgm:prSet presAssocID="{9BFA19C7-4336-4CB0-A029-C49FC43CA70B}" presName="spaceBetweenRectangles" presStyleCnt="0"/>
      <dgm:spPr/>
    </dgm:pt>
    <dgm:pt modelId="{0EE97D3E-F7F9-461B-9DFC-E1E8DC92E09C}" type="pres">
      <dgm:prSet presAssocID="{30D8C56D-839B-4239-B994-627E0084E5D8}" presName="parentLin" presStyleCnt="0"/>
      <dgm:spPr/>
    </dgm:pt>
    <dgm:pt modelId="{C46F7945-66FE-49A5-9D6F-66C030655855}" type="pres">
      <dgm:prSet presAssocID="{30D8C56D-839B-4239-B994-627E0084E5D8}" presName="parentLeftMargin" presStyleLbl="node1" presStyleIdx="1" presStyleCnt="4"/>
      <dgm:spPr/>
    </dgm:pt>
    <dgm:pt modelId="{CF9ACB09-521D-453F-A60B-377E3E3A9DC2}" type="pres">
      <dgm:prSet presAssocID="{30D8C56D-839B-4239-B994-627E0084E5D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0E1BAD1-F46A-454D-B70B-B4FDF35558A3}" type="pres">
      <dgm:prSet presAssocID="{30D8C56D-839B-4239-B994-627E0084E5D8}" presName="negativeSpace" presStyleCnt="0"/>
      <dgm:spPr/>
    </dgm:pt>
    <dgm:pt modelId="{5B924AB8-4975-4CE2-BF15-C9BA656275D3}" type="pres">
      <dgm:prSet presAssocID="{30D8C56D-839B-4239-B994-627E0084E5D8}" presName="childText" presStyleLbl="conFgAcc1" presStyleIdx="2" presStyleCnt="4">
        <dgm:presLayoutVars>
          <dgm:bulletEnabled val="1"/>
        </dgm:presLayoutVars>
      </dgm:prSet>
      <dgm:spPr/>
    </dgm:pt>
    <dgm:pt modelId="{7EEFCDA1-8A36-420B-8A9A-F4422ED1E1DE}" type="pres">
      <dgm:prSet presAssocID="{CEFED147-C62D-47FA-B806-2D9B3403AFCD}" presName="spaceBetweenRectangles" presStyleCnt="0"/>
      <dgm:spPr/>
    </dgm:pt>
    <dgm:pt modelId="{29C3AD39-B94D-4CE2-8CFE-25ACAFBF4C29}" type="pres">
      <dgm:prSet presAssocID="{4AFCAC58-C7E5-492E-9957-680F97A54D21}" presName="parentLin" presStyleCnt="0"/>
      <dgm:spPr/>
    </dgm:pt>
    <dgm:pt modelId="{4291B71F-1623-4CE3-BEB5-FF8C06323CFC}" type="pres">
      <dgm:prSet presAssocID="{4AFCAC58-C7E5-492E-9957-680F97A54D21}" presName="parentLeftMargin" presStyleLbl="node1" presStyleIdx="2" presStyleCnt="4"/>
      <dgm:spPr/>
    </dgm:pt>
    <dgm:pt modelId="{878FBD25-8E7E-4531-B397-790DE2470BD2}" type="pres">
      <dgm:prSet presAssocID="{4AFCAC58-C7E5-492E-9957-680F97A54D2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594DF2F-F391-49E8-BA2C-CB939DECD143}" type="pres">
      <dgm:prSet presAssocID="{4AFCAC58-C7E5-492E-9957-680F97A54D21}" presName="negativeSpace" presStyleCnt="0"/>
      <dgm:spPr/>
    </dgm:pt>
    <dgm:pt modelId="{4FB04118-9E8E-4D48-839F-3B0D2FA75635}" type="pres">
      <dgm:prSet presAssocID="{4AFCAC58-C7E5-492E-9957-680F97A54D2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750DF00-9EB2-48FF-86F5-1AD039C1C6AC}" type="presOf" srcId="{30D8C56D-839B-4239-B994-627E0084E5D8}" destId="{C46F7945-66FE-49A5-9D6F-66C030655855}" srcOrd="0" destOrd="0" presId="urn:microsoft.com/office/officeart/2005/8/layout/list1"/>
    <dgm:cxn modelId="{69C91308-B144-42EE-AFB3-6024056ACF11}" srcId="{3EB1E791-9F27-428B-BC5F-421A85DB2125}" destId="{B735DF39-77E0-4E4B-AE46-75C2DF1FA183}" srcOrd="1" destOrd="0" parTransId="{C8E7F9A4-C9CF-4B3C-B4F2-4B513044E23A}" sibTransId="{02FD0B3D-695F-4D6F-8D4D-302D3CF28B0A}"/>
    <dgm:cxn modelId="{B5E3C50D-BE8C-4D95-A618-A9FA9D1EBD45}" type="presOf" srcId="{3EB1E791-9F27-428B-BC5F-421A85DB2125}" destId="{0BDBB555-A873-4D63-9AA6-180C7FD6FBB6}" srcOrd="0" destOrd="0" presId="urn:microsoft.com/office/officeart/2005/8/layout/list1"/>
    <dgm:cxn modelId="{CCA85D14-633A-4F17-AF7E-7311AFDA48C4}" type="presOf" srcId="{77E139D0-0DB6-403A-908C-9E970AE0A3CD}" destId="{698EFD75-4621-48FF-A033-181BAEC8B1DA}" srcOrd="0" destOrd="0" presId="urn:microsoft.com/office/officeart/2005/8/layout/list1"/>
    <dgm:cxn modelId="{42209D21-3F62-4664-A328-6248B37C3EAC}" type="presOf" srcId="{540C1954-899F-4661-B437-F9F1D9FDBC97}" destId="{4FB04118-9E8E-4D48-839F-3B0D2FA75635}" srcOrd="0" destOrd="1" presId="urn:microsoft.com/office/officeart/2005/8/layout/list1"/>
    <dgm:cxn modelId="{F4DAF02F-69CE-421B-B123-6306DF1C500F}" srcId="{FCB10A8C-2787-40B5-BAF3-FA8EAE45BC80}" destId="{5E5276A8-33A5-47AE-A5B9-5A675C13394D}" srcOrd="0" destOrd="0" parTransId="{FC5402C4-8CD6-441C-BA69-36A9EEB48208}" sibTransId="{CB76DFD4-E4B3-41A9-B50B-84FEE845C291}"/>
    <dgm:cxn modelId="{5BE12239-24D8-431B-87D1-3DB57A3F507F}" srcId="{73616E74-B21E-4070-B8B5-FBD3B732AF93}" destId="{FCB10A8C-2787-40B5-BAF3-FA8EAE45BC80}" srcOrd="0" destOrd="0" parTransId="{8339B9EF-6F4D-4EE7-AA29-72B8A39F0617}" sibTransId="{09B4263F-B654-4452-A716-C1517E750551}"/>
    <dgm:cxn modelId="{D05D0142-9BA7-4812-A082-28A34CBD3933}" srcId="{73616E74-B21E-4070-B8B5-FBD3B732AF93}" destId="{30D8C56D-839B-4239-B994-627E0084E5D8}" srcOrd="2" destOrd="0" parTransId="{1CDD8228-8E93-4B51-9A4A-30406EF09531}" sibTransId="{CEFED147-C62D-47FA-B806-2D9B3403AFCD}"/>
    <dgm:cxn modelId="{08E2D462-AAB8-4E70-87C7-D85F8CEDA37C}" type="presOf" srcId="{4AFCAC58-C7E5-492E-9957-680F97A54D21}" destId="{878FBD25-8E7E-4531-B397-790DE2470BD2}" srcOrd="1" destOrd="0" presId="urn:microsoft.com/office/officeart/2005/8/layout/list1"/>
    <dgm:cxn modelId="{165EA56B-8A87-4F2B-9C11-D12424BDA732}" srcId="{4AFCAC58-C7E5-492E-9957-680F97A54D21}" destId="{C90B408E-3028-4A9B-9FC9-5556AB1CFB16}" srcOrd="0" destOrd="0" parTransId="{DD03B5D5-70AB-468A-BDD8-7EB9C63C9DB0}" sibTransId="{D676DAF1-0714-49EE-A2CD-55298D5F44C5}"/>
    <dgm:cxn modelId="{D17B784C-5222-4319-8EAD-A7015137FAEA}" srcId="{73616E74-B21E-4070-B8B5-FBD3B732AF93}" destId="{4AFCAC58-C7E5-492E-9957-680F97A54D21}" srcOrd="3" destOrd="0" parTransId="{B2833F31-A86A-4D43-B3C9-2D98945C837C}" sibTransId="{7A19B680-213D-4020-971A-7CEFBC4C30AF}"/>
    <dgm:cxn modelId="{064F276D-7255-405E-856C-CA8C536D6641}" type="presOf" srcId="{29F4C42F-4D24-44FD-8781-DCB45DF68C8F}" destId="{5B924AB8-4975-4CE2-BF15-C9BA656275D3}" srcOrd="0" destOrd="0" presId="urn:microsoft.com/office/officeart/2005/8/layout/list1"/>
    <dgm:cxn modelId="{213C1555-2C24-4111-B573-B2D6A0108477}" type="presOf" srcId="{30D8C56D-839B-4239-B994-627E0084E5D8}" destId="{CF9ACB09-521D-453F-A60B-377E3E3A9DC2}" srcOrd="1" destOrd="0" presId="urn:microsoft.com/office/officeart/2005/8/layout/list1"/>
    <dgm:cxn modelId="{B258C283-05F8-489B-BB5E-5A337F00724F}" type="presOf" srcId="{FCB10A8C-2787-40B5-BAF3-FA8EAE45BC80}" destId="{4B14341D-AE34-4764-A7D5-5A841AB7C062}" srcOrd="0" destOrd="0" presId="urn:microsoft.com/office/officeart/2005/8/layout/list1"/>
    <dgm:cxn modelId="{AFB6078A-67B6-4820-87CC-9B936649EC38}" type="presOf" srcId="{FCB10A8C-2787-40B5-BAF3-FA8EAE45BC80}" destId="{C3887055-D9E3-4FDD-A367-6C452C8887AA}" srcOrd="1" destOrd="0" presId="urn:microsoft.com/office/officeart/2005/8/layout/list1"/>
    <dgm:cxn modelId="{E51B8D8C-C9F1-4CD1-9783-54FA458D609C}" srcId="{FCB10A8C-2787-40B5-BAF3-FA8EAE45BC80}" destId="{46B96426-E472-412B-A03F-9E576C23AC6E}" srcOrd="1" destOrd="0" parTransId="{AA110F83-F9C9-4591-8551-D3B8F93BE9DD}" sibTransId="{175AE0FE-E849-4C0A-B834-86151964F8EF}"/>
    <dgm:cxn modelId="{62A0418D-6FAF-47C1-8F04-BDACD168248D}" srcId="{3EB1E791-9F27-428B-BC5F-421A85DB2125}" destId="{77E139D0-0DB6-403A-908C-9E970AE0A3CD}" srcOrd="0" destOrd="0" parTransId="{792E1711-4FC7-43A4-9C9C-FEAABC56125B}" sibTransId="{2D788F0E-F226-48F9-9746-6E34C305B109}"/>
    <dgm:cxn modelId="{13DB45A8-50A2-432B-9945-97CDD5273283}" srcId="{30D8C56D-839B-4239-B994-627E0084E5D8}" destId="{29F4C42F-4D24-44FD-8781-DCB45DF68C8F}" srcOrd="0" destOrd="0" parTransId="{FCF8C313-D0A3-41C0-8EA3-17B75A0B350F}" sibTransId="{F63B3408-4CD6-4608-830C-07B81AFD7461}"/>
    <dgm:cxn modelId="{7D1C5FB6-49BA-4031-83D8-6390C9094691}" type="presOf" srcId="{46B96426-E472-412B-A03F-9E576C23AC6E}" destId="{706140E8-A4CC-46C3-9CE8-77E1AA5CF467}" srcOrd="0" destOrd="1" presId="urn:microsoft.com/office/officeart/2005/8/layout/list1"/>
    <dgm:cxn modelId="{FE5382B7-2716-4495-9CDC-E0FE43F7488D}" type="presOf" srcId="{4AFCAC58-C7E5-492E-9957-680F97A54D21}" destId="{4291B71F-1623-4CE3-BEB5-FF8C06323CFC}" srcOrd="0" destOrd="0" presId="urn:microsoft.com/office/officeart/2005/8/layout/list1"/>
    <dgm:cxn modelId="{12CF34B9-0B07-4698-8D55-33108D1C2DD6}" srcId="{4AFCAC58-C7E5-492E-9957-680F97A54D21}" destId="{540C1954-899F-4661-B437-F9F1D9FDBC97}" srcOrd="1" destOrd="0" parTransId="{9B468A52-98B6-47D7-9725-292E2ED26968}" sibTransId="{CD7EE565-1CEA-44C8-8D4F-91F69DAE1E33}"/>
    <dgm:cxn modelId="{5D4548C9-9A90-48E8-A374-598975C39D37}" type="presOf" srcId="{B735DF39-77E0-4E4B-AE46-75C2DF1FA183}" destId="{698EFD75-4621-48FF-A033-181BAEC8B1DA}" srcOrd="0" destOrd="1" presId="urn:microsoft.com/office/officeart/2005/8/layout/list1"/>
    <dgm:cxn modelId="{3B7C11D1-8C53-42C8-ACFA-2833817A3EF4}" type="presOf" srcId="{3EB1E791-9F27-428B-BC5F-421A85DB2125}" destId="{632A2866-75A1-472B-B084-C8C5A73CA628}" srcOrd="1" destOrd="0" presId="urn:microsoft.com/office/officeart/2005/8/layout/list1"/>
    <dgm:cxn modelId="{92821DD5-3971-4F3A-B9AD-263264AFF3D8}" type="presOf" srcId="{73616E74-B21E-4070-B8B5-FBD3B732AF93}" destId="{097880AE-6B78-4E9C-8FB8-3EA73035CD61}" srcOrd="0" destOrd="0" presId="urn:microsoft.com/office/officeart/2005/8/layout/list1"/>
    <dgm:cxn modelId="{DC04C5DC-F4A9-4E2C-8E1D-96C35A027DB6}" srcId="{73616E74-B21E-4070-B8B5-FBD3B732AF93}" destId="{3EB1E791-9F27-428B-BC5F-421A85DB2125}" srcOrd="1" destOrd="0" parTransId="{8E218BDE-EB26-4A77-A35D-53A4AC704FE5}" sibTransId="{9BFA19C7-4336-4CB0-A029-C49FC43CA70B}"/>
    <dgm:cxn modelId="{B1F0EAE3-11EB-4A7D-ACAF-1CAC7C3AD8CD}" type="presOf" srcId="{C90B408E-3028-4A9B-9FC9-5556AB1CFB16}" destId="{4FB04118-9E8E-4D48-839F-3B0D2FA75635}" srcOrd="0" destOrd="0" presId="urn:microsoft.com/office/officeart/2005/8/layout/list1"/>
    <dgm:cxn modelId="{4B66DDF5-3B8A-44C4-8E44-A59BD97E4320}" type="presOf" srcId="{5E5276A8-33A5-47AE-A5B9-5A675C13394D}" destId="{706140E8-A4CC-46C3-9CE8-77E1AA5CF467}" srcOrd="0" destOrd="0" presId="urn:microsoft.com/office/officeart/2005/8/layout/list1"/>
    <dgm:cxn modelId="{7370AF1A-74C9-454B-8A5A-03D092B0B4AF}" type="presParOf" srcId="{097880AE-6B78-4E9C-8FB8-3EA73035CD61}" destId="{64CB9D9D-C806-4492-8306-4FE6366FD747}" srcOrd="0" destOrd="0" presId="urn:microsoft.com/office/officeart/2005/8/layout/list1"/>
    <dgm:cxn modelId="{F2A59B70-65E3-46DB-AEF5-FF6FA1055DEF}" type="presParOf" srcId="{64CB9D9D-C806-4492-8306-4FE6366FD747}" destId="{4B14341D-AE34-4764-A7D5-5A841AB7C062}" srcOrd="0" destOrd="0" presId="urn:microsoft.com/office/officeart/2005/8/layout/list1"/>
    <dgm:cxn modelId="{9921FFEE-22DF-40F3-8E36-4297BB067FAB}" type="presParOf" srcId="{64CB9D9D-C806-4492-8306-4FE6366FD747}" destId="{C3887055-D9E3-4FDD-A367-6C452C8887AA}" srcOrd="1" destOrd="0" presId="urn:microsoft.com/office/officeart/2005/8/layout/list1"/>
    <dgm:cxn modelId="{CB711BCB-63DB-40BA-9F7E-427D392C8782}" type="presParOf" srcId="{097880AE-6B78-4E9C-8FB8-3EA73035CD61}" destId="{666CD4DF-EF6B-4DB6-B597-AF263D8B0F96}" srcOrd="1" destOrd="0" presId="urn:microsoft.com/office/officeart/2005/8/layout/list1"/>
    <dgm:cxn modelId="{3EA03B16-5373-4217-A2FC-287620E791B5}" type="presParOf" srcId="{097880AE-6B78-4E9C-8FB8-3EA73035CD61}" destId="{706140E8-A4CC-46C3-9CE8-77E1AA5CF467}" srcOrd="2" destOrd="0" presId="urn:microsoft.com/office/officeart/2005/8/layout/list1"/>
    <dgm:cxn modelId="{96F62238-D23A-472B-BD7A-60305912904B}" type="presParOf" srcId="{097880AE-6B78-4E9C-8FB8-3EA73035CD61}" destId="{A700E0BA-47F5-4CE9-ABCD-A1382143A623}" srcOrd="3" destOrd="0" presId="urn:microsoft.com/office/officeart/2005/8/layout/list1"/>
    <dgm:cxn modelId="{C7B719F9-B96D-46C5-B54A-F3BC977C1C44}" type="presParOf" srcId="{097880AE-6B78-4E9C-8FB8-3EA73035CD61}" destId="{526B7582-CAC9-4D74-8BCD-6A7CFE789637}" srcOrd="4" destOrd="0" presId="urn:microsoft.com/office/officeart/2005/8/layout/list1"/>
    <dgm:cxn modelId="{C2617C07-A2BB-4EDB-ADC3-F27382E2B30C}" type="presParOf" srcId="{526B7582-CAC9-4D74-8BCD-6A7CFE789637}" destId="{0BDBB555-A873-4D63-9AA6-180C7FD6FBB6}" srcOrd="0" destOrd="0" presId="urn:microsoft.com/office/officeart/2005/8/layout/list1"/>
    <dgm:cxn modelId="{2FC05010-B151-452D-B5E1-57E46115C5F6}" type="presParOf" srcId="{526B7582-CAC9-4D74-8BCD-6A7CFE789637}" destId="{632A2866-75A1-472B-B084-C8C5A73CA628}" srcOrd="1" destOrd="0" presId="urn:microsoft.com/office/officeart/2005/8/layout/list1"/>
    <dgm:cxn modelId="{0828D46B-8ABF-4697-BEA8-358640ED9D69}" type="presParOf" srcId="{097880AE-6B78-4E9C-8FB8-3EA73035CD61}" destId="{3C381C7A-20B5-470C-93F1-5982455ADC24}" srcOrd="5" destOrd="0" presId="urn:microsoft.com/office/officeart/2005/8/layout/list1"/>
    <dgm:cxn modelId="{3E079EDC-DCBF-48AB-9F9B-27625E98292E}" type="presParOf" srcId="{097880AE-6B78-4E9C-8FB8-3EA73035CD61}" destId="{698EFD75-4621-48FF-A033-181BAEC8B1DA}" srcOrd="6" destOrd="0" presId="urn:microsoft.com/office/officeart/2005/8/layout/list1"/>
    <dgm:cxn modelId="{C3DB0431-E8FF-4C54-9DE4-0D77C5C41391}" type="presParOf" srcId="{097880AE-6B78-4E9C-8FB8-3EA73035CD61}" destId="{EE1F3CA8-4FE9-4563-BD80-2C41F94D22BB}" srcOrd="7" destOrd="0" presId="urn:microsoft.com/office/officeart/2005/8/layout/list1"/>
    <dgm:cxn modelId="{1444BE50-D1D6-4091-A2CE-BCEC26F263F9}" type="presParOf" srcId="{097880AE-6B78-4E9C-8FB8-3EA73035CD61}" destId="{0EE97D3E-F7F9-461B-9DFC-E1E8DC92E09C}" srcOrd="8" destOrd="0" presId="urn:microsoft.com/office/officeart/2005/8/layout/list1"/>
    <dgm:cxn modelId="{44319413-C158-438A-A55B-F8E3086450A6}" type="presParOf" srcId="{0EE97D3E-F7F9-461B-9DFC-E1E8DC92E09C}" destId="{C46F7945-66FE-49A5-9D6F-66C030655855}" srcOrd="0" destOrd="0" presId="urn:microsoft.com/office/officeart/2005/8/layout/list1"/>
    <dgm:cxn modelId="{93D353E1-44F2-4023-83F4-983DD60558B6}" type="presParOf" srcId="{0EE97D3E-F7F9-461B-9DFC-E1E8DC92E09C}" destId="{CF9ACB09-521D-453F-A60B-377E3E3A9DC2}" srcOrd="1" destOrd="0" presId="urn:microsoft.com/office/officeart/2005/8/layout/list1"/>
    <dgm:cxn modelId="{09D03C8B-C25A-4541-9021-8746848CB05D}" type="presParOf" srcId="{097880AE-6B78-4E9C-8FB8-3EA73035CD61}" destId="{90E1BAD1-F46A-454D-B70B-B4FDF35558A3}" srcOrd="9" destOrd="0" presId="urn:microsoft.com/office/officeart/2005/8/layout/list1"/>
    <dgm:cxn modelId="{2562C5FA-D14E-4FEE-93CC-89151CC25E81}" type="presParOf" srcId="{097880AE-6B78-4E9C-8FB8-3EA73035CD61}" destId="{5B924AB8-4975-4CE2-BF15-C9BA656275D3}" srcOrd="10" destOrd="0" presId="urn:microsoft.com/office/officeart/2005/8/layout/list1"/>
    <dgm:cxn modelId="{5853A49C-93E4-432C-B224-103CD294E444}" type="presParOf" srcId="{097880AE-6B78-4E9C-8FB8-3EA73035CD61}" destId="{7EEFCDA1-8A36-420B-8A9A-F4422ED1E1DE}" srcOrd="11" destOrd="0" presId="urn:microsoft.com/office/officeart/2005/8/layout/list1"/>
    <dgm:cxn modelId="{5CF6F02D-6BC4-4E74-97F2-1E82FBA56E95}" type="presParOf" srcId="{097880AE-6B78-4E9C-8FB8-3EA73035CD61}" destId="{29C3AD39-B94D-4CE2-8CFE-25ACAFBF4C29}" srcOrd="12" destOrd="0" presId="urn:microsoft.com/office/officeart/2005/8/layout/list1"/>
    <dgm:cxn modelId="{122E6D91-AA3C-4B5A-BFDD-65CF125DDCB2}" type="presParOf" srcId="{29C3AD39-B94D-4CE2-8CFE-25ACAFBF4C29}" destId="{4291B71F-1623-4CE3-BEB5-FF8C06323CFC}" srcOrd="0" destOrd="0" presId="urn:microsoft.com/office/officeart/2005/8/layout/list1"/>
    <dgm:cxn modelId="{0901F0E6-2A9B-4B18-9DC7-3B9165E99843}" type="presParOf" srcId="{29C3AD39-B94D-4CE2-8CFE-25ACAFBF4C29}" destId="{878FBD25-8E7E-4531-B397-790DE2470BD2}" srcOrd="1" destOrd="0" presId="urn:microsoft.com/office/officeart/2005/8/layout/list1"/>
    <dgm:cxn modelId="{88231583-E068-437F-9D69-461ECEE3C815}" type="presParOf" srcId="{097880AE-6B78-4E9C-8FB8-3EA73035CD61}" destId="{B594DF2F-F391-49E8-BA2C-CB939DECD143}" srcOrd="13" destOrd="0" presId="urn:microsoft.com/office/officeart/2005/8/layout/list1"/>
    <dgm:cxn modelId="{D738D8EB-1DC6-42F2-BF2F-39D7805B3698}" type="presParOf" srcId="{097880AE-6B78-4E9C-8FB8-3EA73035CD61}" destId="{4FB04118-9E8E-4D48-839F-3B0D2FA7563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140E8-A4CC-46C3-9CE8-77E1AA5CF467}">
      <dsp:nvSpPr>
        <dsp:cNvPr id="0" name=""/>
        <dsp:cNvSpPr/>
      </dsp:nvSpPr>
      <dsp:spPr>
        <a:xfrm>
          <a:off x="0" y="60477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starts when the OS starts.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Not available in the Teams web app.</a:t>
          </a:r>
        </a:p>
      </dsp:txBody>
      <dsp:txXfrm>
        <a:off x="0" y="604773"/>
        <a:ext cx="7542551" cy="932400"/>
      </dsp:txXfrm>
    </dsp:sp>
    <dsp:sp modelId="{C3887055-D9E3-4FDD-A367-6C452C8887AA}">
      <dsp:nvSpPr>
        <dsp:cNvPr id="0" name=""/>
        <dsp:cNvSpPr/>
      </dsp:nvSpPr>
      <dsp:spPr>
        <a:xfrm>
          <a:off x="377127" y="368613"/>
          <a:ext cx="5279785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Auto-start Teams</a:t>
          </a:r>
        </a:p>
      </dsp:txBody>
      <dsp:txXfrm>
        <a:off x="400184" y="391670"/>
        <a:ext cx="5233671" cy="426206"/>
      </dsp:txXfrm>
    </dsp:sp>
    <dsp:sp modelId="{698EFD75-4621-48FF-A033-181BAEC8B1DA}">
      <dsp:nvSpPr>
        <dsp:cNvPr id="0" name=""/>
        <dsp:cNvSpPr/>
      </dsp:nvSpPr>
      <dsp:spPr>
        <a:xfrm>
          <a:off x="0" y="185973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window is not visible at start up.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Use Teams icon to manually open the window.</a:t>
          </a:r>
        </a:p>
      </dsp:txBody>
      <dsp:txXfrm>
        <a:off x="0" y="1859733"/>
        <a:ext cx="7542551" cy="932400"/>
      </dsp:txXfrm>
    </dsp:sp>
    <dsp:sp modelId="{632A2866-75A1-472B-B084-C8C5A73CA628}">
      <dsp:nvSpPr>
        <dsp:cNvPr id="0" name=""/>
        <dsp:cNvSpPr/>
      </dsp:nvSpPr>
      <dsp:spPr>
        <a:xfrm>
          <a:off x="377127" y="1623573"/>
          <a:ext cx="5279785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Open application in background</a:t>
          </a:r>
        </a:p>
      </dsp:txBody>
      <dsp:txXfrm>
        <a:off x="400184" y="1646630"/>
        <a:ext cx="5233671" cy="426206"/>
      </dsp:txXfrm>
    </dsp:sp>
    <dsp:sp modelId="{5B924AB8-4975-4CE2-BF15-C9BA656275D3}">
      <dsp:nvSpPr>
        <dsp:cNvPr id="0" name=""/>
        <dsp:cNvSpPr/>
      </dsp:nvSpPr>
      <dsp:spPr>
        <a:xfrm>
          <a:off x="0" y="3114693"/>
          <a:ext cx="7542551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Teams runs in the background.</a:t>
          </a:r>
        </a:p>
      </dsp:txBody>
      <dsp:txXfrm>
        <a:off x="0" y="3114693"/>
        <a:ext cx="7542551" cy="680400"/>
      </dsp:txXfrm>
    </dsp:sp>
    <dsp:sp modelId="{CF9ACB09-521D-453F-A60B-377E3E3A9DC2}">
      <dsp:nvSpPr>
        <dsp:cNvPr id="0" name=""/>
        <dsp:cNvSpPr/>
      </dsp:nvSpPr>
      <dsp:spPr>
        <a:xfrm>
          <a:off x="377127" y="2878533"/>
          <a:ext cx="5279785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On close, keep the application running</a:t>
          </a:r>
        </a:p>
      </dsp:txBody>
      <dsp:txXfrm>
        <a:off x="400184" y="2901590"/>
        <a:ext cx="5233671" cy="426206"/>
      </dsp:txXfrm>
    </dsp:sp>
    <dsp:sp modelId="{4FB04118-9E8E-4D48-839F-3B0D2FA75635}">
      <dsp:nvSpPr>
        <dsp:cNvPr id="0" name=""/>
        <dsp:cNvSpPr/>
      </dsp:nvSpPr>
      <dsp:spPr>
        <a:xfrm>
          <a:off x="0" y="4117653"/>
          <a:ext cx="7542551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5386" tIns="333248" rIns="58538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Makes Teams the default chat app.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Requires restarting Microsoft 365 applications</a:t>
          </a:r>
        </a:p>
      </dsp:txBody>
      <dsp:txXfrm>
        <a:off x="0" y="4117653"/>
        <a:ext cx="7542551" cy="932400"/>
      </dsp:txXfrm>
    </dsp:sp>
    <dsp:sp modelId="{878FBD25-8E7E-4531-B397-790DE2470BD2}">
      <dsp:nvSpPr>
        <dsp:cNvPr id="0" name=""/>
        <dsp:cNvSpPr/>
      </dsp:nvSpPr>
      <dsp:spPr>
        <a:xfrm>
          <a:off x="377127" y="3881493"/>
          <a:ext cx="5279785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63" tIns="0" rIns="19956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Register the new Teams as the chat app for Microsoft 365</a:t>
          </a:r>
        </a:p>
      </dsp:txBody>
      <dsp:txXfrm>
        <a:off x="400184" y="3904550"/>
        <a:ext cx="5233671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85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Configure General Application Settings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Configure Notifications and Privacy Settings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Configure Call and Device Settings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Your Teams Environment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Notifications and Privacy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6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96D4DF25-71F1-6EB4-79F2-F0857F010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83" y="1527009"/>
            <a:ext cx="9653634" cy="477546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DF9EFA7-9268-5EE8-0519-B8E2AF03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Accounts and Orgs Tab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3D99B-5485-17C5-913F-0F0819815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Line 316">
            <a:extLst>
              <a:ext uri="{FF2B5EF4-FFF2-40B4-BE49-F238E27FC236}">
                <a16:creationId xmlns:a16="http://schemas.microsoft.com/office/drawing/2014/main" id="{26DC396C-A04F-040F-CDDE-3FD0396BC6B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9478850" y="2964660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DA41DA5B-6AC4-E7EC-96A5-269AD61D83F4}"/>
              </a:ext>
            </a:extLst>
          </p:cNvPr>
          <p:cNvSpPr/>
          <p:nvPr/>
        </p:nvSpPr>
        <p:spPr>
          <a:xfrm>
            <a:off x="8641130" y="2952858"/>
            <a:ext cx="219456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Open account configuration page in a browser</a:t>
            </a:r>
          </a:p>
        </p:txBody>
      </p:sp>
    </p:spTree>
    <p:extLst>
      <p:ext uri="{BB962C8B-B14F-4D97-AF65-F5344CB8AC3E}">
        <p14:creationId xmlns:p14="http://schemas.microsoft.com/office/powerpoint/2010/main" val="3564821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F74A9-A4BF-D14C-A236-4EE114A06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Privacy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82AEF3-A36E-F86E-FB2E-9F21A13EE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2CAA6203-D07B-434C-42E3-C36E8463FB7B}"/>
              </a:ext>
            </a:extLst>
          </p:cNvPr>
          <p:cNvSpPr/>
          <p:nvPr/>
        </p:nvSpPr>
        <p:spPr>
          <a:xfrm>
            <a:off x="322902" y="1202106"/>
            <a:ext cx="9589107" cy="498614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B0DC183-6195-7889-6839-A6687C11B19A}"/>
              </a:ext>
            </a:extLst>
          </p:cNvPr>
          <p:cNvGrpSpPr/>
          <p:nvPr/>
        </p:nvGrpSpPr>
        <p:grpSpPr>
          <a:xfrm>
            <a:off x="1273278" y="1329810"/>
            <a:ext cx="9309605" cy="4808415"/>
            <a:chOff x="1273278" y="1329810"/>
            <a:chExt cx="9309605" cy="4808415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9A877E6-1CAF-66B5-99A7-078C762D3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3278" y="1329810"/>
              <a:ext cx="9309605" cy="4808415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301CB000-7595-5874-3824-64EA404AEEA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210098" y="2538367"/>
              <a:ext cx="105737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C576A654-FBDE-3DC4-A36E-8CA1E1F04919}"/>
                </a:ext>
              </a:extLst>
            </p:cNvPr>
            <p:cNvSpPr/>
            <p:nvPr/>
          </p:nvSpPr>
          <p:spPr>
            <a:xfrm>
              <a:off x="5738783" y="2309766"/>
              <a:ext cx="380236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Receive chats, calls, and @mention notifications from specific people even if status is Do not disturb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91078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30E5-E3E0-BB57-617D-BC2C92550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Notifications and Activity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781C2-9155-14AC-CFA2-04472B34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0A5534-81BF-1BDA-874B-6D4FDAB5A798}"/>
              </a:ext>
            </a:extLst>
          </p:cNvPr>
          <p:cNvGrpSpPr/>
          <p:nvPr/>
        </p:nvGrpSpPr>
        <p:grpSpPr>
          <a:xfrm>
            <a:off x="1209633" y="1192779"/>
            <a:ext cx="9772735" cy="5099746"/>
            <a:chOff x="1209633" y="1091179"/>
            <a:chExt cx="9772735" cy="5099746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158EA6A-B710-2992-60E6-EDF805ED2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9633" y="1091179"/>
              <a:ext cx="9772735" cy="50997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94B4439-88FC-F09E-E7A9-80AAEF6F9451}"/>
                </a:ext>
              </a:extLst>
            </p:cNvPr>
            <p:cNvGrpSpPr/>
            <p:nvPr/>
          </p:nvGrpSpPr>
          <p:grpSpPr>
            <a:xfrm>
              <a:off x="8192146" y="1855663"/>
              <a:ext cx="2290979" cy="1052051"/>
              <a:chOff x="7517682" y="2526889"/>
              <a:chExt cx="2290979" cy="1052051"/>
            </a:xfrm>
          </p:grpSpPr>
          <p:sp>
            <p:nvSpPr>
              <p:cNvPr id="9" name="AutoShape 302">
                <a:extLst>
                  <a:ext uri="{FF2B5EF4-FFF2-40B4-BE49-F238E27FC236}">
                    <a16:creationId xmlns:a16="http://schemas.microsoft.com/office/drawing/2014/main" id="{64C7DA5A-EC7F-C632-A39E-3BDEC6DEC75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517682" y="2526889"/>
                <a:ext cx="279299" cy="105205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BD5FCCBA-0C68-D78B-CE16-06D7FC9CC066}"/>
                  </a:ext>
                </a:extLst>
              </p:cNvPr>
              <p:cNvSpPr/>
              <p:nvPr/>
            </p:nvSpPr>
            <p:spPr>
              <a:xfrm>
                <a:off x="7796981" y="2814154"/>
                <a:ext cx="20116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Control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when 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sound  plays for notifications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69C5AD1-C339-848D-4089-B2A259FE0063}"/>
                </a:ext>
              </a:extLst>
            </p:cNvPr>
            <p:cNvGrpSpPr/>
            <p:nvPr/>
          </p:nvGrpSpPr>
          <p:grpSpPr>
            <a:xfrm>
              <a:off x="6871447" y="3125036"/>
              <a:ext cx="2382419" cy="1052051"/>
              <a:chOff x="7517682" y="2526889"/>
              <a:chExt cx="2382419" cy="1052051"/>
            </a:xfrm>
          </p:grpSpPr>
          <p:sp>
            <p:nvSpPr>
              <p:cNvPr id="7" name="AutoShape 302">
                <a:extLst>
                  <a:ext uri="{FF2B5EF4-FFF2-40B4-BE49-F238E27FC236}">
                    <a16:creationId xmlns:a16="http://schemas.microsoft.com/office/drawing/2014/main" id="{272BF8F3-C0B7-1CC1-FDAD-F1CDED5094A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517682" y="2526889"/>
                <a:ext cx="279299" cy="105205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56054584-50ED-4565-A5B9-9166CE207C94}"/>
                  </a:ext>
                </a:extLst>
              </p:cNvPr>
              <p:cNvSpPr/>
              <p:nvPr/>
            </p:nvSpPr>
            <p:spPr>
              <a:xfrm>
                <a:off x="7796981" y="2836772"/>
                <a:ext cx="210312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Control how notifications  are displayed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5820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9054-F510-254E-1F2C-F657C9D9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Notifications Customization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DF9AD1-07F6-F5DA-8262-47E3719A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IMAGE_BOUNDING_BOX" hidden="1">
            <a:extLst>
              <a:ext uri="{FF2B5EF4-FFF2-40B4-BE49-F238E27FC236}">
                <a16:creationId xmlns:a16="http://schemas.microsoft.com/office/drawing/2014/main" id="{DADCECC8-1AB9-DA82-4610-AE4A3F288D31}"/>
              </a:ext>
            </a:extLst>
          </p:cNvPr>
          <p:cNvSpPr/>
          <p:nvPr/>
        </p:nvSpPr>
        <p:spPr>
          <a:xfrm>
            <a:off x="322902" y="1202107"/>
            <a:ext cx="9589107" cy="389059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918799-39DB-0CEF-2EAC-104A779B5E9A}"/>
              </a:ext>
            </a:extLst>
          </p:cNvPr>
          <p:cNvGrpSpPr/>
          <p:nvPr/>
        </p:nvGrpSpPr>
        <p:grpSpPr>
          <a:xfrm>
            <a:off x="1756848" y="1065824"/>
            <a:ext cx="8678304" cy="5258705"/>
            <a:chOff x="2693614" y="1065824"/>
            <a:chExt cx="8678304" cy="5258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CEB4A6-EF03-B5B7-2956-345770C7C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693614" y="1065824"/>
              <a:ext cx="6346271" cy="525870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AutoShape 302">
              <a:extLst>
                <a:ext uri="{FF2B5EF4-FFF2-40B4-BE49-F238E27FC236}">
                  <a16:creationId xmlns:a16="http://schemas.microsoft.com/office/drawing/2014/main" id="{B8BE57AF-02EF-91E1-C99A-4A7E3ECE8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64" y="2477729"/>
              <a:ext cx="250399" cy="350231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4253D4F-C70C-3CEE-96E2-DD40B8A53CD3}"/>
                </a:ext>
              </a:extLst>
            </p:cNvPr>
            <p:cNvSpPr/>
            <p:nvPr/>
          </p:nvSpPr>
          <p:spPr>
            <a:xfrm>
              <a:off x="8740363" y="3771687"/>
              <a:ext cx="2631555" cy="9144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R="0" lvl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Choose between: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Show in Activity and banner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in Activity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Off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15525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938A8-1801-8EB7-E717-C6C451459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 Permissions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ADC703-7EA2-F5E1-CAA3-C0854FF7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B9B62A1-2FBB-13F6-7004-3D2A6CFC9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487" y="1399786"/>
            <a:ext cx="9281027" cy="475840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8041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0D0C3A-7747-5172-8054-4B739745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9B2AC-2AB0-AECF-C45E-1490474A64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Notifications and Privacy Settings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970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Call and Device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12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AEC037-CE74-6072-344B-D0F3BF86A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Devices Tab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4736A-7E4F-8BB2-0D6E-25887F38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2" name="IMAGE_BOUNDING_BOX" hidden="1">
            <a:extLst>
              <a:ext uri="{FF2B5EF4-FFF2-40B4-BE49-F238E27FC236}">
                <a16:creationId xmlns:a16="http://schemas.microsoft.com/office/drawing/2014/main" id="{78353B4F-53A1-6C03-7C90-B9DDC93EB00D}"/>
              </a:ext>
            </a:extLst>
          </p:cNvPr>
          <p:cNvSpPr/>
          <p:nvPr/>
        </p:nvSpPr>
        <p:spPr>
          <a:xfrm>
            <a:off x="322902" y="1202106"/>
            <a:ext cx="9589107" cy="5022015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0532FD-6BFD-28BC-10F7-43EBEE1A0EEC}"/>
              </a:ext>
            </a:extLst>
          </p:cNvPr>
          <p:cNvGrpSpPr/>
          <p:nvPr/>
        </p:nvGrpSpPr>
        <p:grpSpPr>
          <a:xfrm>
            <a:off x="499181" y="1370081"/>
            <a:ext cx="11193638" cy="5029902"/>
            <a:chOff x="-293034" y="1370081"/>
            <a:chExt cx="11193638" cy="5029902"/>
          </a:xfrm>
        </p:grpSpPr>
        <p:pic>
          <p:nvPicPr>
            <p:cNvPr id="13" name="Picture 12" descr="A screenshot of a chat&#10;&#10;Description automatically generated">
              <a:extLst>
                <a:ext uri="{FF2B5EF4-FFF2-40B4-BE49-F238E27FC236}">
                  <a16:creationId xmlns:a16="http://schemas.microsoft.com/office/drawing/2014/main" id="{8BB74D0B-B61A-B5E5-131A-4604F0283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1396" y="1370081"/>
              <a:ext cx="9609208" cy="50299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9A0E1F3-9D7D-8CE5-8B3F-E6DBBE95FA64}"/>
                </a:ext>
              </a:extLst>
            </p:cNvPr>
            <p:cNvGrpSpPr/>
            <p:nvPr/>
          </p:nvGrpSpPr>
          <p:grpSpPr>
            <a:xfrm>
              <a:off x="-293034" y="3981386"/>
              <a:ext cx="3168859" cy="457200"/>
              <a:chOff x="719458" y="4070838"/>
              <a:chExt cx="3168859" cy="45720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744702D-F50F-D13E-750D-676C68B624EF}"/>
                  </a:ext>
                </a:extLst>
              </p:cNvPr>
              <p:cNvSpPr/>
              <p:nvPr/>
            </p:nvSpPr>
            <p:spPr>
              <a:xfrm>
                <a:off x="2379557" y="4196508"/>
                <a:ext cx="150876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7" name="Line 313">
                <a:extLst>
                  <a:ext uri="{FF2B5EF4-FFF2-40B4-BE49-F238E27FC236}">
                    <a16:creationId xmlns:a16="http://schemas.microsoft.com/office/drawing/2014/main" id="{2D3717A7-E1E7-D21C-DD71-E8198540E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881082" y="4299438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D62C1270-D2A6-2AE7-C495-7F77D5A5B265}"/>
                  </a:ext>
                </a:extLst>
              </p:cNvPr>
              <p:cNvSpPr/>
              <p:nvPr/>
            </p:nvSpPr>
            <p:spPr>
              <a:xfrm>
                <a:off x="719458" y="4070838"/>
                <a:ext cx="1410861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Not available in Teams web app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340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852174-6277-F9E6-6F11-4B342B02B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B34951-BA78-A2F4-0F63-8FDEEF125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547139-CC08-4A95-6F9D-2CB6B33528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 some computers, you may have multiple input/output devices plugged in.</a:t>
            </a:r>
          </a:p>
          <a:p>
            <a:r>
              <a:rPr lang="en-US" dirty="0"/>
              <a:t>Use </a:t>
            </a:r>
            <a:r>
              <a:rPr lang="en-US" b="1" dirty="0"/>
              <a:t>Audio Settings</a:t>
            </a:r>
            <a:r>
              <a:rPr lang="en-US" dirty="0"/>
              <a:t> to configure which ones to set as default.</a:t>
            </a:r>
          </a:p>
          <a:p>
            <a:pPr lvl="1"/>
            <a:r>
              <a:rPr lang="en-US" dirty="0"/>
              <a:t>Set </a:t>
            </a:r>
            <a:r>
              <a:rPr lang="en-US" b="1" dirty="0"/>
              <a:t>Speaker</a:t>
            </a:r>
            <a:r>
              <a:rPr lang="en-US" dirty="0"/>
              <a:t> and </a:t>
            </a:r>
            <a:r>
              <a:rPr lang="en-US" b="1" dirty="0"/>
              <a:t>Microphone</a:t>
            </a:r>
            <a:r>
              <a:rPr lang="en-US" dirty="0"/>
              <a:t> separately.</a:t>
            </a:r>
          </a:p>
          <a:p>
            <a:r>
              <a:rPr lang="en-US" b="1" dirty="0"/>
              <a:t>Noise suppression</a:t>
            </a:r>
            <a:r>
              <a:rPr lang="en-US" dirty="0"/>
              <a:t> options:</a:t>
            </a:r>
          </a:p>
          <a:p>
            <a:pPr lvl="1"/>
            <a:r>
              <a:rPr lang="en-US" b="1" dirty="0"/>
              <a:t>On (Default)</a:t>
            </a:r>
            <a:r>
              <a:rPr lang="en-US" dirty="0"/>
              <a:t>: Teams handles suppression.</a:t>
            </a:r>
          </a:p>
          <a:p>
            <a:pPr lvl="1"/>
            <a:r>
              <a:rPr lang="en-US" b="1" dirty="0"/>
              <a:t>Off</a:t>
            </a:r>
            <a:r>
              <a:rPr lang="en-US" dirty="0"/>
              <a:t>: No noise suppression.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E4A6AF-B2D8-4874-69BA-F73829B1F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890" y="2261419"/>
            <a:ext cx="3878825" cy="38788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679075-EB13-B201-BEBE-F2D7E510FDDA}"/>
              </a:ext>
            </a:extLst>
          </p:cNvPr>
          <p:cNvSpPr txBox="1"/>
          <p:nvPr/>
        </p:nvSpPr>
        <p:spPr>
          <a:xfrm>
            <a:off x="8858865" y="6041430"/>
            <a:ext cx="275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Image generated by Microsoft Designer</a:t>
            </a:r>
            <a:r>
              <a:rPr lang="en-US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093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Configure General Application Settings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2F819D-2729-4CDD-0456-BA5FDD2AE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Options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5C7B52-06F3-188A-FAFF-A5D2DFFE8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B1D69-4428-2C56-B3E2-8FE0DCF5C378}"/>
              </a:ext>
            </a:extLst>
          </p:cNvPr>
          <p:cNvGrpSpPr/>
          <p:nvPr/>
        </p:nvGrpSpPr>
        <p:grpSpPr>
          <a:xfrm>
            <a:off x="1288776" y="1319909"/>
            <a:ext cx="9614448" cy="5003705"/>
            <a:chOff x="1288776" y="1319909"/>
            <a:chExt cx="9614448" cy="5003705"/>
          </a:xfrm>
        </p:grpSpPr>
        <p:pic>
          <p:nvPicPr>
            <p:cNvPr id="5" name="Picture 4" descr="A window with blinds in the window&#10;&#10;Description automatically generated">
              <a:extLst>
                <a:ext uri="{FF2B5EF4-FFF2-40B4-BE49-F238E27FC236}">
                  <a16:creationId xmlns:a16="http://schemas.microsoft.com/office/drawing/2014/main" id="{18FA513E-312F-7895-2994-540B75D7A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8776" y="1319909"/>
              <a:ext cx="9614448" cy="500370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A6A9D77D-C9CF-D212-A682-BBC3E6395CC1}"/>
                </a:ext>
              </a:extLst>
            </p:cNvPr>
            <p:cNvSpPr/>
            <p:nvPr/>
          </p:nvSpPr>
          <p:spPr>
            <a:xfrm>
              <a:off x="9094112" y="4698671"/>
              <a:ext cx="1005840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Camera preview</a:t>
              </a:r>
            </a:p>
          </p:txBody>
        </p:sp>
        <p:sp>
          <p:nvSpPr>
            <p:cNvPr id="14" name="AutoShape 303">
              <a:extLst>
                <a:ext uri="{FF2B5EF4-FFF2-40B4-BE49-F238E27FC236}">
                  <a16:creationId xmlns:a16="http://schemas.microsoft.com/office/drawing/2014/main" id="{453B429B-6AE6-2DB3-D5BA-00020139B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6716" y="3567050"/>
              <a:ext cx="247396" cy="267472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319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13265C6-8865-AE51-6F47-37C911CA9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710" y="1270772"/>
            <a:ext cx="9588251" cy="508229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F26B61-A75E-69C7-D0F9-187195968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Settings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D301B0-49FA-C2CA-6340-15800758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Line 313">
            <a:extLst>
              <a:ext uri="{FF2B5EF4-FFF2-40B4-BE49-F238E27FC236}">
                <a16:creationId xmlns:a16="http://schemas.microsoft.com/office/drawing/2014/main" id="{D17080F9-8038-0C73-8472-1FF30F403C60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871319" y="277506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62A646BB-71DD-C398-0F98-7A8EEA712885}"/>
              </a:ext>
            </a:extLst>
          </p:cNvPr>
          <p:cNvSpPr/>
          <p:nvPr/>
        </p:nvSpPr>
        <p:spPr>
          <a:xfrm>
            <a:off x="5120556" y="2637907"/>
            <a:ext cx="3064536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Add people as signers for all meetings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6068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683F6-2210-2FF5-A0E9-667651E3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Captions and Transcripts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14C8A-4A5E-AF0D-CFC6-02EB95A7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D56BA82-6D51-D46F-C202-DC06448C812F}"/>
              </a:ext>
            </a:extLst>
          </p:cNvPr>
          <p:cNvGrpSpPr/>
          <p:nvPr/>
        </p:nvGrpSpPr>
        <p:grpSpPr>
          <a:xfrm>
            <a:off x="1376500" y="1512921"/>
            <a:ext cx="9439001" cy="4743694"/>
            <a:chOff x="2114345" y="1512921"/>
            <a:chExt cx="9439001" cy="4743694"/>
          </a:xfrm>
        </p:grpSpPr>
        <p:pic>
          <p:nvPicPr>
            <p:cNvPr id="6" name="Picture 5" descr="A screenshot of a video chat&#10;&#10;Description automatically generated">
              <a:extLst>
                <a:ext uri="{FF2B5EF4-FFF2-40B4-BE49-F238E27FC236}">
                  <a16:creationId xmlns:a16="http://schemas.microsoft.com/office/drawing/2014/main" id="{1B950B1D-8D35-5DAC-F00B-FD10DFDE9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4345" y="1512921"/>
              <a:ext cx="7963310" cy="4743694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866F129-B616-EAE5-5847-27E246E16604}"/>
                </a:ext>
              </a:extLst>
            </p:cNvPr>
            <p:cNvGrpSpPr/>
            <p:nvPr/>
          </p:nvGrpSpPr>
          <p:grpSpPr>
            <a:xfrm>
              <a:off x="9100201" y="3505641"/>
              <a:ext cx="365760" cy="1287583"/>
              <a:chOff x="10099567" y="3570500"/>
              <a:chExt cx="365760" cy="1287583"/>
            </a:xfrm>
          </p:grpSpPr>
          <p:sp>
            <p:nvSpPr>
              <p:cNvPr id="8" name="Line 313">
                <a:extLst>
                  <a:ext uri="{FF2B5EF4-FFF2-40B4-BE49-F238E27FC236}">
                    <a16:creationId xmlns:a16="http://schemas.microsoft.com/office/drawing/2014/main" id="{ABE53539-A474-6D86-7D50-E546FC872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0099567" y="3570501"/>
                <a:ext cx="3657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Line 313">
                <a:extLst>
                  <a:ext uri="{FF2B5EF4-FFF2-40B4-BE49-F238E27FC236}">
                    <a16:creationId xmlns:a16="http://schemas.microsoft.com/office/drawing/2014/main" id="{8C8B2248-DD87-CECC-B515-1742FC74C5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0099567" y="4858083"/>
                <a:ext cx="3657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E4586EA8-1E65-AECB-CF7D-AEA1C82C4672}"/>
                  </a:ext>
                </a:extLst>
              </p:cNvPr>
              <p:cNvCxnSpPr/>
              <p:nvPr/>
            </p:nvCxnSpPr>
            <p:spPr>
              <a:xfrm>
                <a:off x="10465327" y="3570500"/>
                <a:ext cx="0" cy="128758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6344303-A763-6764-9802-C1FAE166A841}"/>
                </a:ext>
              </a:extLst>
            </p:cNvPr>
            <p:cNvCxnSpPr>
              <a:cxnSpLocks/>
            </p:cNvCxnSpPr>
            <p:nvPr/>
          </p:nvCxnSpPr>
          <p:spPr>
            <a:xfrm>
              <a:off x="9465961" y="4149432"/>
              <a:ext cx="571915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CF825C8-1187-8E70-00EE-9016A568566C}"/>
                </a:ext>
              </a:extLst>
            </p:cNvPr>
            <p:cNvSpPr/>
            <p:nvPr/>
          </p:nvSpPr>
          <p:spPr>
            <a:xfrm>
              <a:off x="9724546" y="3924470"/>
              <a:ext cx="182880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Speaker 1 is identified by number only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36859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6871A-9C4B-4B65-9736-C7D25E78B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Calls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DFFC98-3E72-3DCB-0C2B-922DA797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B209F6CD-9B6E-E09B-B9D1-317B87EE1F55}"/>
              </a:ext>
            </a:extLst>
          </p:cNvPr>
          <p:cNvSpPr/>
          <p:nvPr/>
        </p:nvSpPr>
        <p:spPr>
          <a:xfrm>
            <a:off x="322902" y="1202107"/>
            <a:ext cx="9589107" cy="426462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8C501D-0705-2F30-4219-5D502ED7799D}"/>
              </a:ext>
            </a:extLst>
          </p:cNvPr>
          <p:cNvGrpSpPr/>
          <p:nvPr/>
        </p:nvGrpSpPr>
        <p:grpSpPr>
          <a:xfrm>
            <a:off x="1183158" y="1310891"/>
            <a:ext cx="9825685" cy="4786981"/>
            <a:chOff x="1451915" y="1249931"/>
            <a:chExt cx="9825685" cy="4786981"/>
          </a:xfrm>
        </p:grpSpPr>
        <p:pic>
          <p:nvPicPr>
            <p:cNvPr id="10" name="Picture 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7AE19C1-1808-1DFE-3410-239D60C06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1915" y="1249931"/>
              <a:ext cx="9288171" cy="4786981"/>
            </a:xfrm>
            <a:prstGeom prst="rect">
              <a:avLst/>
            </a:prstGeom>
          </p:spPr>
        </p:pic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FFA22C69-F535-F8D1-7110-1CC483B47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9487" y="2098724"/>
              <a:ext cx="174625" cy="198559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55D7531-8166-4E9C-775B-6FA709AEB982}"/>
                </a:ext>
              </a:extLst>
            </p:cNvPr>
            <p:cNvSpPr/>
            <p:nvPr/>
          </p:nvSpPr>
          <p:spPr>
            <a:xfrm>
              <a:off x="9121139" y="2862922"/>
              <a:ext cx="2156461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Specify what happens to unanswered calls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2352388-D047-D72D-7564-AFC937C332F9}"/>
                </a:ext>
              </a:extLst>
            </p:cNvPr>
            <p:cNvSpPr/>
            <p:nvPr/>
          </p:nvSpPr>
          <p:spPr>
            <a:xfrm>
              <a:off x="8503920" y="4654198"/>
              <a:ext cx="243831" cy="230548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4" name="Line 313">
              <a:extLst>
                <a:ext uri="{FF2B5EF4-FFF2-40B4-BE49-F238E27FC236}">
                  <a16:creationId xmlns:a16="http://schemas.microsoft.com/office/drawing/2014/main" id="{C1CFD6EA-FDCE-0BF2-5323-A7DDB65816E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753642" y="47600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0F89452C-DC5B-E0C0-B3AA-D88A6DF00B9D}"/>
                </a:ext>
              </a:extLst>
            </p:cNvPr>
            <p:cNvSpPr/>
            <p:nvPr/>
          </p:nvSpPr>
          <p:spPr>
            <a:xfrm>
              <a:off x="9130197" y="4614977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Preview ringtone</a:t>
              </a:r>
            </a:p>
          </p:txBody>
        </p:sp>
        <p:sp>
          <p:nvSpPr>
            <p:cNvPr id="16" name="AutoShape 302">
              <a:extLst>
                <a:ext uri="{FF2B5EF4-FFF2-40B4-BE49-F238E27FC236}">
                  <a16:creationId xmlns:a16="http://schemas.microsoft.com/office/drawing/2014/main" id="{AC25218E-062B-EDAB-6202-A2BD201C68A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6018" y="5084690"/>
              <a:ext cx="177342" cy="70651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B317E668-E6EE-9DB3-6D25-A5BE716A82B8}"/>
                </a:ext>
              </a:extLst>
            </p:cNvPr>
            <p:cNvSpPr/>
            <p:nvPr/>
          </p:nvSpPr>
          <p:spPr>
            <a:xfrm>
              <a:off x="1669237" y="5300785"/>
              <a:ext cx="2156461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Expand to access settings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5050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7FB78A-BF5A-387C-DA2D-3E594D37B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8" name="Picture 7" descr="A screenshot of a chat&#10;&#10;Description automatically generated">
            <a:extLst>
              <a:ext uri="{FF2B5EF4-FFF2-40B4-BE49-F238E27FC236}">
                <a16:creationId xmlns:a16="http://schemas.microsoft.com/office/drawing/2014/main" id="{271C4ED5-899D-9002-6065-765375D90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12" y="1165709"/>
            <a:ext cx="5749140" cy="406488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A9AF516-4015-B660-015B-D29A1E080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6750" y="3959304"/>
            <a:ext cx="5635776" cy="25425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325D3D-BEDA-57C2-A9C9-F6903484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Voicemail Options</a:t>
            </a:r>
          </a:p>
        </p:txBody>
      </p:sp>
      <p:sp>
        <p:nvSpPr>
          <p:cNvPr id="11" name="AutoShape 303">
            <a:extLst>
              <a:ext uri="{FF2B5EF4-FFF2-40B4-BE49-F238E27FC236}">
                <a16:creationId xmlns:a16="http://schemas.microsoft.com/office/drawing/2014/main" id="{BF973099-309B-B34B-D614-1DA87568B6DF}"/>
              </a:ext>
            </a:extLst>
          </p:cNvPr>
          <p:cNvSpPr>
            <a:spLocks/>
          </p:cNvSpPr>
          <p:nvPr/>
        </p:nvSpPr>
        <p:spPr bwMode="auto">
          <a:xfrm>
            <a:off x="3500175" y="4177197"/>
            <a:ext cx="180346" cy="963288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4" name="Rounded Rectangle 143">
            <a:extLst>
              <a:ext uri="{FF2B5EF4-FFF2-40B4-BE49-F238E27FC236}">
                <a16:creationId xmlns:a16="http://schemas.microsoft.com/office/drawing/2014/main" id="{E0F6D037-1A5F-826A-418F-3CD348EA095B}"/>
              </a:ext>
            </a:extLst>
          </p:cNvPr>
          <p:cNvSpPr/>
          <p:nvPr/>
        </p:nvSpPr>
        <p:spPr>
          <a:xfrm>
            <a:off x="3680521" y="4430241"/>
            <a:ext cx="2104897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Create a custom greeting using text-to-speech</a:t>
            </a:r>
          </a:p>
        </p:txBody>
      </p:sp>
      <p:sp>
        <p:nvSpPr>
          <p:cNvPr id="15" name="Line 313">
            <a:extLst>
              <a:ext uri="{FF2B5EF4-FFF2-40B4-BE49-F238E27FC236}">
                <a16:creationId xmlns:a16="http://schemas.microsoft.com/office/drawing/2014/main" id="{86ACC6A3-2350-E8EB-4874-A5F3F8C211F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1821836" y="208725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6" name="Rounded Rectangle 143">
            <a:extLst>
              <a:ext uri="{FF2B5EF4-FFF2-40B4-BE49-F238E27FC236}">
                <a16:creationId xmlns:a16="http://schemas.microsoft.com/office/drawing/2014/main" id="{15B0C1FF-ABB7-EB4A-7B03-04CF267AF12C}"/>
              </a:ext>
            </a:extLst>
          </p:cNvPr>
          <p:cNvSpPr/>
          <p:nvPr/>
        </p:nvSpPr>
        <p:spPr>
          <a:xfrm>
            <a:off x="2071073" y="1875689"/>
            <a:ext cx="20116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Create a custom greeting using the microphone</a:t>
            </a:r>
          </a:p>
        </p:txBody>
      </p:sp>
      <p:sp>
        <p:nvSpPr>
          <p:cNvPr id="9" name="AutoShape 303">
            <a:extLst>
              <a:ext uri="{FF2B5EF4-FFF2-40B4-BE49-F238E27FC236}">
                <a16:creationId xmlns:a16="http://schemas.microsoft.com/office/drawing/2014/main" id="{C29ACFB4-FA2B-920D-1AB1-C22FD80EFD98}"/>
              </a:ext>
            </a:extLst>
          </p:cNvPr>
          <p:cNvSpPr>
            <a:spLocks/>
          </p:cNvSpPr>
          <p:nvPr/>
        </p:nvSpPr>
        <p:spPr bwMode="auto">
          <a:xfrm>
            <a:off x="9068969" y="4619085"/>
            <a:ext cx="180346" cy="963288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302B0E1F-C980-AA28-B5D0-6221743FEE90}"/>
              </a:ext>
            </a:extLst>
          </p:cNvPr>
          <p:cNvSpPr/>
          <p:nvPr/>
        </p:nvSpPr>
        <p:spPr>
          <a:xfrm>
            <a:off x="9249315" y="4872129"/>
            <a:ext cx="2104897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Specify when the out-of-office greeting plays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2305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A225C6-22BD-1535-2664-A037AFD53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Troubleshooting Audio and Video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A36274-1B21-E5F7-A768-C3769FCEC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298D1A-69FE-D360-586D-16F446DF3DA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212921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Devices not working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devices are plugged in properly.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desired devices are selected in Teams if you have multiple devices.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Restart computer if nothing else works.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Rename devices in OS to make them easier to distinguish.</a:t>
            </a:r>
          </a:p>
          <a:p>
            <a:pPr lvl="1">
              <a:lnSpc>
                <a:spcPts val="12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Speaker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volume is not too low.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output is not coming through wrong device.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Check network connection if voices sound low quality.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Prioritize using headphones/headsets or high-quality speakers.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1B6C08-AB21-8CFC-71A4-A36F592158D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212921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Microphone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Lower noise suppression if voice appears choppy or clipped.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Increase noise suppression if background sound is too loud.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Change mic volume from OS settings or from Teams if voice too loud/quiet.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Ensure mic isn't muted.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Prioritize using a headset or conferencing device.</a:t>
            </a:r>
          </a:p>
          <a:p>
            <a:pPr lvl="1">
              <a:lnSpc>
                <a:spcPts val="12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Camera issues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Adjust brightness if image is too dark.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Soften focus if face appears too sharp.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Check network connection if camera feed drops in and out.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If using a webcam, ensure same device is set as microphone and as camera.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7149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0A4D0E-6872-722E-54D0-60B33B99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EE2FF2-EE6C-E7B7-A3EF-008BDB94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Health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7FB44F-7967-7447-15DA-1B0D3CCB0E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6888864" cy="5149515"/>
          </a:xfrm>
        </p:spPr>
        <p:txBody>
          <a:bodyPr/>
          <a:lstStyle/>
          <a:p>
            <a:r>
              <a:rPr lang="en-US" dirty="0"/>
              <a:t>During a call or meeting, select </a:t>
            </a:r>
            <a:r>
              <a:rPr lang="en-US" b="1" dirty="0"/>
              <a:t>More→Call health</a:t>
            </a:r>
            <a:r>
              <a:rPr lang="en-US" dirty="0"/>
              <a:t> to display the </a:t>
            </a:r>
            <a:r>
              <a:rPr lang="en-US" b="1" dirty="0"/>
              <a:t>Call health </a:t>
            </a:r>
            <a:r>
              <a:rPr lang="en-US" dirty="0"/>
              <a:t>pane.</a:t>
            </a:r>
          </a:p>
          <a:p>
            <a:endParaRPr lang="en-US" dirty="0"/>
          </a:p>
          <a:p>
            <a:r>
              <a:rPr lang="en-US" dirty="0"/>
              <a:t>Refreshes every 15 seconds.</a:t>
            </a:r>
          </a:p>
          <a:p>
            <a:endParaRPr lang="en-US" dirty="0"/>
          </a:p>
          <a:p>
            <a:r>
              <a:rPr lang="en-US" dirty="0"/>
              <a:t>Displays fairly technical metrics about:</a:t>
            </a:r>
          </a:p>
          <a:p>
            <a:pPr lvl="1"/>
            <a:r>
              <a:rPr lang="en-US" dirty="0"/>
              <a:t>Network connection and data</a:t>
            </a:r>
          </a:p>
          <a:p>
            <a:pPr lvl="1"/>
            <a:r>
              <a:rPr lang="en-US" dirty="0"/>
              <a:t>Audio data</a:t>
            </a:r>
          </a:p>
          <a:p>
            <a:pPr lvl="1"/>
            <a:r>
              <a:rPr lang="en-US" dirty="0"/>
              <a:t>Video data</a:t>
            </a:r>
          </a:p>
          <a:p>
            <a:pPr lvl="1"/>
            <a:r>
              <a:rPr lang="en-US" dirty="0"/>
              <a:t>Screen sharing data</a:t>
            </a:r>
          </a:p>
          <a:p>
            <a:pPr lvl="1"/>
            <a:endParaRPr lang="en-US" dirty="0"/>
          </a:p>
          <a:p>
            <a:r>
              <a:rPr lang="en-US" dirty="0"/>
              <a:t>IT help desk may ask you to provide info if you're having issues.</a:t>
            </a:r>
          </a:p>
          <a:p>
            <a:endParaRPr lang="en-US" dirty="0"/>
          </a:p>
          <a:p>
            <a:r>
              <a:rPr lang="en-US" dirty="0"/>
              <a:t>See Microsoft documentation for descriptions of each metric.</a:t>
            </a:r>
          </a:p>
        </p:txBody>
      </p:sp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9CAFC97B-1327-7997-650E-8A64ECACF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682" y="1171074"/>
            <a:ext cx="2511538" cy="538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04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68B40-5CDD-5E55-8514-5CA28F84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4DE1D6-2B9C-0F5E-4379-9A02051C12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Call and Device Settings</a:t>
            </a:r>
          </a:p>
        </p:txBody>
      </p:sp>
    </p:spTree>
    <p:extLst>
      <p:ext uri="{BB962C8B-B14F-4D97-AF65-F5344CB8AC3E}">
        <p14:creationId xmlns:p14="http://schemas.microsoft.com/office/powerpoint/2010/main" val="3231449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would you prefer to customize your Teams notifications?</a:t>
            </a:r>
          </a:p>
          <a:p>
            <a:r>
              <a:rPr lang="en-US" dirty="0"/>
              <a:t>What other settings are you most likely to want to adjust in your own Teams app?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4C5384-0A28-656F-1E64-8EE8EFC5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Settings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BD1696-AC5E-8C2C-6AAF-0ABA8E02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F00806E-2218-5582-2962-ED19BC4D3BCC}"/>
              </a:ext>
            </a:extLst>
          </p:cNvPr>
          <p:cNvGrpSpPr/>
          <p:nvPr/>
        </p:nvGrpSpPr>
        <p:grpSpPr>
          <a:xfrm>
            <a:off x="479170" y="1216224"/>
            <a:ext cx="11233660" cy="5075890"/>
            <a:chOff x="515534" y="1216224"/>
            <a:chExt cx="11233660" cy="5075890"/>
          </a:xfrm>
        </p:grpSpPr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CA54E9B-7B8A-FF5B-6A6E-AEDFDDB40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2460" y="1216224"/>
              <a:ext cx="9616734" cy="50758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AutoShape 303">
              <a:extLst>
                <a:ext uri="{FF2B5EF4-FFF2-40B4-BE49-F238E27FC236}">
                  <a16:creationId xmlns:a16="http://schemas.microsoft.com/office/drawing/2014/main" id="{5BC309AB-27CE-A272-1F24-E39631F48021}"/>
                </a:ext>
              </a:extLst>
            </p:cNvPr>
            <p:cNvSpPr>
              <a:spLocks/>
            </p:cNvSpPr>
            <p:nvPr/>
          </p:nvSpPr>
          <p:spPr bwMode="auto">
            <a:xfrm rot="16200000" flipH="1" flipV="1">
              <a:off x="3398879" y="3924300"/>
              <a:ext cx="259758" cy="168213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0A512AF2-CF67-C0B7-64D8-787C0EE6F306}"/>
                </a:ext>
              </a:extLst>
            </p:cNvPr>
            <p:cNvSpPr/>
            <p:nvPr/>
          </p:nvSpPr>
          <p:spPr>
            <a:xfrm>
              <a:off x="3025838" y="4937990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Settings tabs</a:t>
              </a:r>
            </a:p>
          </p:txBody>
        </p:sp>
        <p:sp>
          <p:nvSpPr>
            <p:cNvPr id="3" name="AutoShape 303">
              <a:extLst>
                <a:ext uri="{FF2B5EF4-FFF2-40B4-BE49-F238E27FC236}">
                  <a16:creationId xmlns:a16="http://schemas.microsoft.com/office/drawing/2014/main" id="{02A123A4-BF9A-3F66-0BF5-C971B1A45C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85166" y="1586040"/>
              <a:ext cx="206927" cy="388048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8761CB88-7773-2028-7D5F-5B2E94BB5B5B}"/>
                </a:ext>
              </a:extLst>
            </p:cNvPr>
            <p:cNvSpPr/>
            <p:nvPr/>
          </p:nvSpPr>
          <p:spPr>
            <a:xfrm>
              <a:off x="515534" y="3234732"/>
              <a:ext cx="1469632" cy="583096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any icon to close Settings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70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8810F-CF0A-EE38-4E7A-0F55A9A0D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General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D89631-10B3-F635-1544-62BFDA70E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B895B70-CBF3-2C3A-1F54-33AADE0C0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537" y="1197265"/>
            <a:ext cx="8304926" cy="52789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EC725BA-6B64-F7CA-AB3A-230B8BD9F7BF}"/>
              </a:ext>
            </a:extLst>
          </p:cNvPr>
          <p:cNvSpPr/>
          <p:nvPr/>
        </p:nvSpPr>
        <p:spPr>
          <a:xfrm>
            <a:off x="3342968" y="2723534"/>
            <a:ext cx="3264309" cy="276286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Line 314">
            <a:extLst>
              <a:ext uri="{FF2B5EF4-FFF2-40B4-BE49-F238E27FC236}">
                <a16:creationId xmlns:a16="http://schemas.microsoft.com/office/drawing/2014/main" id="{95879814-07BC-D4BE-3287-2FAD996B6991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6639231" y="4057462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A8803BE5-1529-C642-C57F-45AFFF68DBC0}"/>
              </a:ext>
            </a:extLst>
          </p:cNvPr>
          <p:cNvSpPr/>
          <p:nvPr/>
        </p:nvSpPr>
        <p:spPr>
          <a:xfrm>
            <a:off x="6963962" y="3833458"/>
            <a:ext cx="1724025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New chat in a separate window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379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110C-BDB7-230F-7949-ECFCC7CF5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 of Office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1A9772-B8D1-FB79-F842-63F83EC53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19827E-48E8-1849-C87C-69E5AAC2B750}"/>
              </a:ext>
            </a:extLst>
          </p:cNvPr>
          <p:cNvGrpSpPr/>
          <p:nvPr/>
        </p:nvGrpSpPr>
        <p:grpSpPr>
          <a:xfrm>
            <a:off x="425387" y="1375983"/>
            <a:ext cx="11341226" cy="4638388"/>
            <a:chOff x="597686" y="1203143"/>
            <a:chExt cx="11341226" cy="4638388"/>
          </a:xfrm>
        </p:grpSpPr>
        <p:pic>
          <p:nvPicPr>
            <p:cNvPr id="5" name="Picture 4" descr="Graphical user interface, application, Teams&#10;&#10;Description automatically generated">
              <a:extLst>
                <a:ext uri="{FF2B5EF4-FFF2-40B4-BE49-F238E27FC236}">
                  <a16:creationId xmlns:a16="http://schemas.microsoft.com/office/drawing/2014/main" id="{106EEFE8-2546-3744-E851-70B8B04E9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686" y="1695504"/>
              <a:ext cx="4482655" cy="4027564"/>
            </a:xfrm>
            <a:prstGeom prst="rect">
              <a:avLst/>
            </a:prstGeom>
          </p:spPr>
        </p:pic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EEF3A007-384F-9F34-7410-14ABDAFF8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93696" y="4332640"/>
              <a:ext cx="6645216" cy="1508891"/>
            </a:xfrm>
            <a:prstGeom prst="rect">
              <a:avLst/>
            </a:prstGeom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E826EC4-921E-1B4B-ECFC-D654320B3029}"/>
                </a:ext>
              </a:extLst>
            </p:cNvPr>
            <p:cNvSpPr/>
            <p:nvPr/>
          </p:nvSpPr>
          <p:spPr>
            <a:xfrm>
              <a:off x="1421693" y="1203143"/>
              <a:ext cx="28346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Configuring an Out of Office message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08A1EE5E-A62D-BCC1-3458-937D26799ECD}"/>
                </a:ext>
              </a:extLst>
            </p:cNvPr>
            <p:cNvSpPr/>
            <p:nvPr/>
          </p:nvSpPr>
          <p:spPr>
            <a:xfrm>
              <a:off x="7611680" y="3902303"/>
              <a:ext cx="2009249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Out of office chat notice</a:t>
              </a:r>
            </a:p>
          </p:txBody>
        </p:sp>
        <p:pic>
          <p:nvPicPr>
            <p:cNvPr id="11" name="Picture 10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4C6F25A3-DFD0-1FE0-DF44-288C8D2F2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04619" y="1695504"/>
              <a:ext cx="2423370" cy="1889924"/>
            </a:xfrm>
            <a:prstGeom prst="rect">
              <a:avLst/>
            </a:prstGeom>
          </p:spPr>
        </p:pic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35AF0C39-F5F2-C720-A859-9DCE8E064312}"/>
                </a:ext>
              </a:extLst>
            </p:cNvPr>
            <p:cNvSpPr/>
            <p:nvPr/>
          </p:nvSpPr>
          <p:spPr>
            <a:xfrm>
              <a:off x="7564744" y="1203143"/>
              <a:ext cx="21031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Out of office profile notice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466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76865-3220-A2C7-B6AE-F223A061F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Settings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F7CE25-B573-42D2-2CD1-CA6CC5FD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A05BC69-5950-09DC-E0F2-42793B6EFACC}"/>
              </a:ext>
            </a:extLst>
          </p:cNvPr>
          <p:cNvGraphicFramePr/>
          <p:nvPr/>
        </p:nvGraphicFramePr>
        <p:xfrm>
          <a:off x="2324725" y="1026806"/>
          <a:ext cx="754255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70694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300B-B055-53E0-633B-F51E7F1C1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Appearance and Accessibility Tab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EED677-FAF6-37A6-109E-A71BE620C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3E5FF7F-413E-B7E7-8722-F2D3F5CFD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918" y="1368168"/>
            <a:ext cx="9295316" cy="481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09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6F7D70-50F2-3AD0-9B64-46AC67A2A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Theme and Chat Density Settings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3D9818-7C0F-C2F2-A795-D5A18DB60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6ED2F85-27C5-1268-7C3C-99367FB3FFFD}"/>
              </a:ext>
            </a:extLst>
          </p:cNvPr>
          <p:cNvGrpSpPr/>
          <p:nvPr/>
        </p:nvGrpSpPr>
        <p:grpSpPr>
          <a:xfrm>
            <a:off x="344226" y="1514825"/>
            <a:ext cx="11503548" cy="4273235"/>
            <a:chOff x="379584" y="1286228"/>
            <a:chExt cx="11503548" cy="4273235"/>
          </a:xfrm>
        </p:grpSpPr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B148569A-EECC-7DFF-A45D-18C249D99310}"/>
                </a:ext>
              </a:extLst>
            </p:cNvPr>
            <p:cNvSpPr/>
            <p:nvPr/>
          </p:nvSpPr>
          <p:spPr>
            <a:xfrm>
              <a:off x="2261155" y="128622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Comfy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146B3F17-420F-02C7-A611-E9563ACAA5E0}"/>
                </a:ext>
              </a:extLst>
            </p:cNvPr>
            <p:cNvSpPr/>
            <p:nvPr/>
          </p:nvSpPr>
          <p:spPr>
            <a:xfrm>
              <a:off x="8153028" y="1286228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Compact</a:t>
              </a:r>
            </a:p>
          </p:txBody>
        </p:sp>
        <p:pic>
          <p:nvPicPr>
            <p:cNvPr id="12" name="Picture 11" descr="A screenshot of a chat&#10;&#10;Description automatically generated">
              <a:extLst>
                <a:ext uri="{FF2B5EF4-FFF2-40B4-BE49-F238E27FC236}">
                  <a16:creationId xmlns:a16="http://schemas.microsoft.com/office/drawing/2014/main" id="{89A172B2-594A-F082-F2D5-7C5EE2828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584" y="1665575"/>
              <a:ext cx="5487166" cy="3893888"/>
            </a:xfrm>
            <a:prstGeom prst="rect">
              <a:avLst/>
            </a:prstGeom>
          </p:spPr>
        </p:pic>
        <p:pic>
          <p:nvPicPr>
            <p:cNvPr id="14" name="Picture 13" descr="A screenshot of a chat&#10;&#10;Description automatically generated">
              <a:extLst>
                <a:ext uri="{FF2B5EF4-FFF2-40B4-BE49-F238E27FC236}">
                  <a16:creationId xmlns:a16="http://schemas.microsoft.com/office/drawing/2014/main" id="{B68B4FE3-D317-BC62-7C8E-71E9A28AB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6948" y="1665574"/>
              <a:ext cx="5736184" cy="3836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37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9F3F3C-99FF-D3BB-485F-BF5106B9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D704C-9F8E-F383-5182-24FEF102E9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Application Appearance Settings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5382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density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devices_setting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amera_settings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ccessibility_settings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nonymous_transcript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s_settings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voicemail_setting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spell_check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oo_settings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out_of_office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ccounts_tab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ivacy_settings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s_tab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_customization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app_permissions_tab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1979</TotalTime>
  <Words>684</Words>
  <Application>Microsoft Office PowerPoint</Application>
  <PresentationFormat>Widescreen</PresentationFormat>
  <Paragraphs>146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LO Choice</vt:lpstr>
      <vt:lpstr>Configuring Your Teams Environment</vt:lpstr>
      <vt:lpstr>Configure General Application Settings</vt:lpstr>
      <vt:lpstr>Teams Settings</vt:lpstr>
      <vt:lpstr>The General Tab</vt:lpstr>
      <vt:lpstr>Out of Office Settings</vt:lpstr>
      <vt:lpstr>System Settings</vt:lpstr>
      <vt:lpstr>The Appearance and Accessibility Tab</vt:lpstr>
      <vt:lpstr>The Theme and Chat Density Settings</vt:lpstr>
      <vt:lpstr>PowerPoint Presentation</vt:lpstr>
      <vt:lpstr>Configure Notifications and Privacy Settings</vt:lpstr>
      <vt:lpstr>The Accounts and Orgs Tab</vt:lpstr>
      <vt:lpstr>The Privacy Tab</vt:lpstr>
      <vt:lpstr>The Notifications and Activity Tab</vt:lpstr>
      <vt:lpstr>Notifications Customization</vt:lpstr>
      <vt:lpstr>The App Permissions Tab</vt:lpstr>
      <vt:lpstr>PowerPoint Presentation</vt:lpstr>
      <vt:lpstr>Configure Call and Device Settings</vt:lpstr>
      <vt:lpstr>The Devices Tab</vt:lpstr>
      <vt:lpstr>Audio Options</vt:lpstr>
      <vt:lpstr>Video Options</vt:lpstr>
      <vt:lpstr>Accessibility Settings </vt:lpstr>
      <vt:lpstr>The Captions and Transcripts Tab</vt:lpstr>
      <vt:lpstr>The Calls Tab</vt:lpstr>
      <vt:lpstr>Voicemail Options</vt:lpstr>
      <vt:lpstr>Guidelines for Troubleshooting Audio and Video Issues</vt:lpstr>
      <vt:lpstr>Call Health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81</cp:revision>
  <dcterms:created xsi:type="dcterms:W3CDTF">2022-10-18T17:34:42Z</dcterms:created>
  <dcterms:modified xsi:type="dcterms:W3CDTF">2024-06-17T15:51:11Z</dcterms:modified>
</cp:coreProperties>
</file>