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428"/>
    <a:srgbClr val="F6A61E"/>
    <a:srgbClr val="FBD12A"/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41" autoAdjust="0"/>
  </p:normalViewPr>
  <p:slideViewPr>
    <p:cSldViewPr snapToGrid="0">
      <p:cViewPr varScale="1">
        <p:scale>
          <a:sx n="75" d="100"/>
          <a:sy n="75" d="100"/>
        </p:scale>
        <p:origin x="81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5020" y="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2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12192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5900" y="1302040"/>
            <a:ext cx="11280200" cy="4131352"/>
          </a:xfrm>
          <a:prstGeom prst="rect">
            <a:avLst/>
          </a:prstGeom>
        </p:spPr>
        <p:txBody>
          <a:bodyPr/>
          <a:lstStyle>
            <a:lvl1pPr marL="230188" marR="0" indent="-23018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marR="0" indent="-23177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2pPr>
            <a:lvl3pPr marL="803275" marR="0" indent="-174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lang="en-US" dirty="0"/>
            </a:lvl3pPr>
            <a:lvl4pPr marL="1144588" indent="-230188">
              <a:buClr>
                <a:srgbClr val="009DDC"/>
              </a:buClr>
              <a:buFont typeface="Arial" panose="020B0604020202020204" pitchFamily="34" charset="0"/>
              <a:buChar char="•"/>
              <a:defRPr lang="en-US" dirty="0"/>
            </a:lvl4pPr>
            <a:lvl5pPr marL="1146175" indent="0">
              <a:buNone/>
              <a:defRPr lang="en-US" dirty="0"/>
            </a:lvl5pPr>
          </a:lstStyle>
          <a:p>
            <a:pPr marL="173038" lvl="0" indent="-173038"/>
            <a:r>
              <a:rPr lang="en-US"/>
              <a:t>Click to edit Master text styles</a:t>
            </a:r>
          </a:p>
          <a:p>
            <a:pPr marL="173038" lvl="1" indent="-173038"/>
            <a:r>
              <a:rPr lang="en-US"/>
              <a:t>Second level</a:t>
            </a:r>
          </a:p>
          <a:p>
            <a:pPr marL="173038" lvl="2" indent="-173038"/>
            <a:r>
              <a:rPr lang="en-US"/>
              <a:t>Third level</a:t>
            </a:r>
          </a:p>
          <a:p>
            <a:pPr marL="173038" lvl="3" indent="-173038"/>
            <a:r>
              <a:rPr lang="en-US"/>
              <a:t>Fourth level</a:t>
            </a:r>
          </a:p>
          <a:p>
            <a:pPr marL="173038" lvl="4" indent="-173038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3429000"/>
            <a:ext cx="10363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DA1BAF57-126D-0845-A733-BBE5F1C56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4000" y="1780459"/>
            <a:ext cx="1524000" cy="1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3D8FB-F616-A141-BA60-05CD722139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10800" y="5034665"/>
            <a:ext cx="1646638" cy="1528552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85E1C47-D85D-4CE3-89CB-07B55B63FC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411322"/>
            <a:ext cx="11401538" cy="4869161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D523-54D1-CD4E-AACE-95136B63F7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24400" y="1817870"/>
            <a:ext cx="2743199" cy="254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A4FA53-9C9D-FD41-B6C8-250E899E3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87000" y="5029200"/>
            <a:ext cx="1523999" cy="1478843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44051F-6872-45A8-A2EA-CC8EFCDF69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899" y="1435176"/>
            <a:ext cx="11355099" cy="4885413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4512823"/>
            <a:ext cx="10668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6A015-2A93-3241-99D6-E32A4EDC33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781463" y="1828800"/>
            <a:ext cx="2629074" cy="255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8763000" y="4980200"/>
            <a:ext cx="3443722" cy="191093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5900" y="1302042"/>
            <a:ext cx="1128020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455901" y="291743"/>
            <a:ext cx="10511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1"/>
            <a:ext cx="12192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494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884C12-DE19-4E1B-B00C-2700FCC753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5900" y="1302041"/>
            <a:ext cx="11483012" cy="4920960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12B24-7767-4666-8A1C-1BE0873C52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8195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F335A91-456A-4718-9B74-6BD89D5DE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487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88D77D1-C4DF-45F5-BDD2-7CD0000C98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717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4595B-648D-4F1B-955B-00D2A941201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02483" y="2231767"/>
            <a:ext cx="5384800" cy="4108875"/>
          </a:xfrm>
        </p:spPr>
        <p:txBody>
          <a:bodyPr/>
          <a:lstStyle>
            <a:lvl4pPr marL="1089025" indent="-174625">
              <a:buFont typeface="Arial" panose="020B0604020202020204" pitchFamily="34" charset="0"/>
              <a:buChar char="•"/>
              <a:defRPr/>
            </a:lvl4pPr>
            <a:lvl5pPr marL="1316038" indent="-173038">
              <a:buFont typeface="Arial" panose="020B0604020202020204" pitchFamily="34" charset="0"/>
              <a:buChar char="•"/>
              <a:defRPr/>
            </a:lvl5pPr>
            <a:lvl6pPr marL="1544638" indent="-173038">
              <a:defRPr/>
            </a:lvl6pPr>
            <a:lvl7pPr marL="1773238" indent="-173038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6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3480786"/>
            <a:ext cx="103632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63084" y="1980599"/>
            <a:ext cx="103632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297" y="107462"/>
            <a:ext cx="10824303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66ED6B5-4FB4-4D16-9B47-1E16709229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10830" y="1435103"/>
            <a:ext cx="6859801" cy="4691063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 marL="1089025" indent="-174625">
              <a:buFont typeface="Arial" panose="020B0604020202020204" pitchFamily="34" charset="0"/>
              <a:buChar char="•"/>
              <a:defRPr b="0"/>
            </a:lvl4pPr>
            <a:lvl5pPr marL="1316038" indent="-173038">
              <a:buFont typeface="Arial" panose="020B0604020202020204" pitchFamily="34" charset="0"/>
              <a:buChar char="•"/>
              <a:defRPr b="0"/>
            </a:lvl5pPr>
            <a:lvl6pPr marL="1544638" indent="-173038">
              <a:defRPr b="0"/>
            </a:lvl6pPr>
            <a:lvl7pPr marL="1773238" indent="-173038">
              <a:buClr>
                <a:srgbClr val="009DDC"/>
              </a:buClr>
              <a:defRPr sz="1400" b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56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56904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113694"/>
            <a:ext cx="73152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523642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83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8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1211385"/>
            <a:ext cx="27432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11385"/>
            <a:ext cx="80264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B62E7-C423-4562-B411-0A1A1B05B8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FAED9F-61EC-4BA1-98DA-C4DA6E13D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8968" y="1171074"/>
            <a:ext cx="11626516" cy="4628147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12192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AD6B0FE5-238E-46B9-8A5E-7CA81DC86D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884" y="1171074"/>
            <a:ext cx="11658600" cy="514951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Text&#10;&#10;Description automatically generated with low confidence">
            <a:extLst>
              <a:ext uri="{FF2B5EF4-FFF2-40B4-BE49-F238E27FC236}">
                <a16:creationId xmlns:a16="http://schemas.microsoft.com/office/drawing/2014/main" id="{41E47849-FF6A-6F4D-B1D5-786219E9FD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9080CA-9E13-4611-BA0D-9E828DAE09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5900" y="1932384"/>
            <a:ext cx="11483012" cy="4388205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6AF446B-7CFD-6648-9F86-7B714958FC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81200" y="1060688"/>
            <a:ext cx="9601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pic>
        <p:nvPicPr>
          <p:cNvPr id="9" name="Picture 8" descr="choice blocks-02.png">
            <a:extLst>
              <a:ext uri="{FF2B5EF4-FFF2-40B4-BE49-F238E27FC236}">
                <a16:creationId xmlns:a16="http://schemas.microsoft.com/office/drawing/2014/main" id="{C5845DEC-FBB0-0640-9CCE-DD53C8BFE7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9657228" y="4648200"/>
            <a:ext cx="2534771" cy="2209800"/>
          </a:xfrm>
          <a:prstGeom prst="rect">
            <a:avLst/>
          </a:prstGeom>
        </p:spPr>
      </p:pic>
      <p:pic>
        <p:nvPicPr>
          <p:cNvPr id="12" name="Picture 11" descr="Text&#10;&#10;Description automatically generated with low confidence">
            <a:extLst>
              <a:ext uri="{FF2B5EF4-FFF2-40B4-BE49-F238E27FC236}">
                <a16:creationId xmlns:a16="http://schemas.microsoft.com/office/drawing/2014/main" id="{FDC120C7-C7AD-5B48-B43E-CEA49F2A53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990600"/>
            <a:ext cx="950641" cy="8382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5C6CE23-B42B-4F84-BA8A-1139E7B288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1368" y="2209800"/>
            <a:ext cx="11474116" cy="4110789"/>
          </a:xfrm>
        </p:spPr>
        <p:txBody>
          <a:bodyPr/>
          <a:lstStyle>
            <a:lvl2pPr marL="401638" indent="-173038">
              <a:defRPr/>
            </a:lvl2pPr>
            <a:lvl3pPr marL="630238" indent="-173038">
              <a:defRPr/>
            </a:lvl3pPr>
            <a:lvl4pPr marL="858838" indent="-173038">
              <a:buFont typeface="Arial" panose="020B0604020202020204" pitchFamily="34" charset="0"/>
              <a:buChar char="•"/>
              <a:defRPr/>
            </a:lvl4pPr>
            <a:lvl5pPr marL="1030288" indent="-171450">
              <a:buFont typeface="Arial" panose="020B0604020202020204" pitchFamily="34" charset="0"/>
              <a:buChar char="•"/>
              <a:defRPr/>
            </a:lvl5pPr>
            <a:lvl6pPr marL="1198563" indent="-168275"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038" indent="-117475">
              <a:buClr>
                <a:srgbClr val="009DDC"/>
              </a:buClr>
              <a:defRPr sz="14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4B72B-F5CD-E74F-BC5A-2B694B5D84E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0" y="0"/>
            <a:ext cx="12179300" cy="939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5901" y="100270"/>
            <a:ext cx="10821699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900" y="1307130"/>
            <a:ext cx="11280203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4112" y="644547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103460" y="6455643"/>
            <a:ext cx="6419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2024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27" r:id="rId16"/>
    <p:sldLayoutId id="2147483828" r:id="rId17"/>
    <p:sldLayoutId id="2147483829" r:id="rId18"/>
    <p:sldLayoutId id="2147483830" r:id="rId19"/>
    <p:sldLayoutId id="2147483831" r:id="rId20"/>
    <p:sldLayoutId id="2147483832" r:id="rId21"/>
    <p:sldLayoutId id="2147483833" r:id="rId22"/>
    <p:sldLayoutId id="2147483834" r:id="rId2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0188" marR="0" indent="-230188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9DDC"/>
        </a:buClr>
        <a:buSzTx/>
        <a:buFont typeface="Arial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177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tabLst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089025" indent="-174625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–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376363" indent="-63500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230188" algn="l" defTabSz="457200" rtl="0" eaLnBrk="1" latinLnBrk="0" hangingPunct="1">
        <a:spcBef>
          <a:spcPct val="20000"/>
        </a:spcBef>
        <a:buClr>
          <a:srgbClr val="009DDC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DA342A-9FB8-5047-81FB-CF4078E5357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5900" y="1302040"/>
            <a:ext cx="11280200" cy="4131352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Messaging in Teams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Calling and Meeting in Teams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Leading Meetings in Teams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Configuring Your Teams Environment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Sharing Files and App Content in Teams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Creating and Configuring Teams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35ED09-2704-1146-88AC-44FCB11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Outline: Microsoft Teams® for Business Users (</a:t>
            </a:r>
            <a:r>
              <a:rPr lang="en-US"/>
              <a:t>Second Edition)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879293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E62428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_OV_Template_5_0-WIDE-FIXED BULLETS.pptx" id="{121B077B-EC7F-4D52-AC4E-8DC6E6BBF38B}" vid="{3576FE7A-8CC7-45F6-BE79-02607CD7D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LO_OV_Template_5_1-WIDE</Template>
  <TotalTime>6</TotalTime>
  <Words>42</Words>
  <Application>Microsoft Office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LO Choice</vt:lpstr>
      <vt:lpstr>Course Outline: Microsoft Teams® for Business Users (Second Edition)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Nufryk</dc:creator>
  <cp:lastModifiedBy>Michelle Farney</cp:lastModifiedBy>
  <cp:revision>8</cp:revision>
  <dcterms:created xsi:type="dcterms:W3CDTF">2022-10-18T17:34:42Z</dcterms:created>
  <dcterms:modified xsi:type="dcterms:W3CDTF">2024-05-31T13:53:55Z</dcterms:modified>
</cp:coreProperties>
</file>