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40F"/>
    <a:srgbClr val="F6871F"/>
    <a:srgbClr val="1E9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964938D-0325-29BF-4326-9E64027CC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E03F9A4-8B17-3674-EEB4-C3033FF58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94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53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37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299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41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92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38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8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230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5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54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4ED29-B173-47DB-B6A6-1B5AF57E40C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7F1D5DE8-2684-A3EE-F9B8-83884CDACAA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27" y="197105"/>
            <a:ext cx="4429743" cy="8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71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B54F6-6F7C-770A-9E39-E9E7EF5D3A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Tour Ideas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9888DC-6E24-B5EE-DF62-E00A984A9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628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C20A4-17F9-3689-90C8-7A20C2525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Latin America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D3F97-D844-C658-6A9D-5FF0D23B6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Central America</a:t>
            </a:r>
          </a:p>
          <a:p>
            <a:pPr lvl="1"/>
            <a:r>
              <a:rPr lang="en-US" dirty="0"/>
              <a:t>Costa Rica – </a:t>
            </a:r>
            <a:r>
              <a:rPr lang="en-US" dirty="0" err="1"/>
              <a:t>Osa</a:t>
            </a:r>
            <a:r>
              <a:rPr lang="en-US" dirty="0"/>
              <a:t> Peninsula for rugged hiking</a:t>
            </a:r>
          </a:p>
          <a:p>
            <a:pPr lvl="1"/>
            <a:r>
              <a:rPr lang="en-US" dirty="0"/>
              <a:t>Honduras – Copán’s Mayan ruins</a:t>
            </a:r>
          </a:p>
          <a:p>
            <a:pPr lvl="1"/>
            <a:r>
              <a:rPr lang="en-US" dirty="0"/>
              <a:t>Belize – undersea adventures</a:t>
            </a:r>
          </a:p>
          <a:p>
            <a:pPr lvl="1"/>
            <a:r>
              <a:rPr lang="en-US" dirty="0"/>
              <a:t>Costa Rica – zipline through Monteverde forest canopy</a:t>
            </a:r>
          </a:p>
          <a:p>
            <a:r>
              <a:rPr lang="en-US" dirty="0"/>
              <a:t>South America</a:t>
            </a:r>
          </a:p>
          <a:p>
            <a:pPr lvl="1"/>
            <a:r>
              <a:rPr lang="en-US" dirty="0"/>
              <a:t>Galápagos Islands</a:t>
            </a:r>
          </a:p>
          <a:p>
            <a:pPr lvl="1"/>
            <a:r>
              <a:rPr lang="en-US" dirty="0"/>
              <a:t>Argentina – the 275 cascades of Iguazu Falls</a:t>
            </a:r>
          </a:p>
          <a:p>
            <a:pPr lvl="1"/>
            <a:r>
              <a:rPr lang="en-US" dirty="0"/>
              <a:t>Brazil – Amazon jungle</a:t>
            </a:r>
          </a:p>
          <a:p>
            <a:pPr lvl="1"/>
            <a:r>
              <a:rPr lang="en-US" dirty="0"/>
              <a:t>Argentina – El </a:t>
            </a:r>
            <a:r>
              <a:rPr lang="en-US" dirty="0" err="1"/>
              <a:t>Perito</a:t>
            </a:r>
            <a:r>
              <a:rPr lang="en-US" dirty="0"/>
              <a:t> Moreno glacier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54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2E599-98C1-EA59-D17E-490F832D7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 &amp; </a:t>
            </a:r>
            <a:br>
              <a:rPr lang="en-US" dirty="0"/>
            </a:br>
            <a:r>
              <a:rPr lang="en-US" dirty="0"/>
              <a:t>New Zealand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0AB21-78BD-3045-273F-22ADE75677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Australia</a:t>
            </a:r>
          </a:p>
          <a:p>
            <a:pPr lvl="1"/>
            <a:r>
              <a:rPr lang="en-US" dirty="0"/>
              <a:t>Great Barrier Reef</a:t>
            </a:r>
          </a:p>
          <a:p>
            <a:pPr lvl="1"/>
            <a:r>
              <a:rPr lang="en-US" dirty="0"/>
              <a:t>Kangaroo Island – the “Australian Galapagos”</a:t>
            </a:r>
          </a:p>
          <a:p>
            <a:pPr lvl="1"/>
            <a:r>
              <a:rPr lang="en-US" dirty="0"/>
              <a:t>Uluru-Kata Tjuta National Park – desert rock formations</a:t>
            </a:r>
          </a:p>
          <a:p>
            <a:r>
              <a:rPr lang="en-US" dirty="0"/>
              <a:t>New Zealand</a:t>
            </a:r>
          </a:p>
          <a:p>
            <a:pPr lvl="1"/>
            <a:r>
              <a:rPr lang="en-US" dirty="0"/>
              <a:t>Kaikoura – whale watching</a:t>
            </a:r>
          </a:p>
          <a:p>
            <a:pPr lvl="1"/>
            <a:r>
              <a:rPr lang="en-US" dirty="0"/>
              <a:t>Southern Alps</a:t>
            </a:r>
          </a:p>
          <a:p>
            <a:pPr lvl="1"/>
            <a:r>
              <a:rPr lang="en-US" dirty="0" err="1"/>
              <a:t>Whakarawarea</a:t>
            </a:r>
            <a:r>
              <a:rPr lang="en-US" dirty="0"/>
              <a:t> Forest Park – wonderful for cycling</a:t>
            </a:r>
          </a:p>
          <a:p>
            <a:pPr lvl="1"/>
            <a:r>
              <a:rPr lang="en-US" dirty="0"/>
              <a:t>Rotorua – thermal parks with mud pools and geysers</a:t>
            </a:r>
          </a:p>
        </p:txBody>
      </p:sp>
    </p:spTree>
    <p:extLst>
      <p:ext uri="{BB962C8B-B14F-4D97-AF65-F5344CB8AC3E}">
        <p14:creationId xmlns:p14="http://schemas.microsoft.com/office/powerpoint/2010/main" val="320379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E7F83-B6C0-3A43-CE33-619A336F0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D6765-0A5A-BF1D-A204-408F7FDE9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Borneo – rainforests and orangutans</a:t>
            </a:r>
          </a:p>
          <a:p>
            <a:r>
              <a:rPr lang="en-US" dirty="0"/>
              <a:t>Thailand – elephant camp in Chiang Rai</a:t>
            </a:r>
          </a:p>
          <a:p>
            <a:r>
              <a:rPr lang="en-US" dirty="0"/>
              <a:t>Indonesia – Raja Ampat archipelago for diving</a:t>
            </a:r>
          </a:p>
          <a:p>
            <a:r>
              <a:rPr lang="en-US" dirty="0"/>
              <a:t>Sri Lanka Cultural Triangle – ancient cities &amp; Lion’s Rock</a:t>
            </a:r>
          </a:p>
          <a:p>
            <a:r>
              <a:rPr lang="en-US" dirty="0"/>
              <a:t>Cambodia – Angkor Archeological Park</a:t>
            </a:r>
          </a:p>
          <a:p>
            <a:r>
              <a:rPr lang="en-US" dirty="0"/>
              <a:t>China – Great Wall</a:t>
            </a:r>
          </a:p>
          <a:p>
            <a:r>
              <a:rPr lang="en-US" dirty="0"/>
              <a:t>Japan – Kyoto’s </a:t>
            </a:r>
            <a:r>
              <a:rPr lang="en-US" dirty="0" err="1"/>
              <a:t>Arashiyama</a:t>
            </a:r>
            <a:r>
              <a:rPr lang="en-US" dirty="0"/>
              <a:t> Bamboo Forest</a:t>
            </a:r>
          </a:p>
        </p:txBody>
      </p:sp>
    </p:spTree>
    <p:extLst>
      <p:ext uri="{BB962C8B-B14F-4D97-AF65-F5344CB8AC3E}">
        <p14:creationId xmlns:p14="http://schemas.microsoft.com/office/powerpoint/2010/main" val="2834230845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Leaps and Bound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E93D1"/>
      </a:accent1>
      <a:accent2>
        <a:srgbClr val="3C78C3"/>
      </a:accent2>
      <a:accent3>
        <a:srgbClr val="9F52D0"/>
      </a:accent3>
      <a:accent4>
        <a:srgbClr val="DA2228"/>
      </a:accent4>
      <a:accent5>
        <a:srgbClr val="F6871F"/>
      </a:accent5>
      <a:accent6>
        <a:srgbClr val="FBC40F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157</TotalTime>
  <Words>148</Words>
  <Application>Microsoft Office PowerPoint</Application>
  <PresentationFormat>Widescreen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 Light</vt:lpstr>
      <vt:lpstr>Rockwell</vt:lpstr>
      <vt:lpstr>Wingdings</vt:lpstr>
      <vt:lpstr>Atlas</vt:lpstr>
      <vt:lpstr>New Tour Ideas</vt:lpstr>
      <vt:lpstr>Latin America</vt:lpstr>
      <vt:lpstr>Australia &amp;  New Zealand</vt:lpstr>
      <vt:lpstr>Asia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Tamara Hagen</dc:creator>
  <cp:lastModifiedBy>Tamara Hagen</cp:lastModifiedBy>
  <cp:revision>3</cp:revision>
  <dcterms:created xsi:type="dcterms:W3CDTF">2022-11-30T21:07:46Z</dcterms:created>
  <dcterms:modified xsi:type="dcterms:W3CDTF">2022-12-14T16:07:29Z</dcterms:modified>
</cp:coreProperties>
</file>