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4"/>
  </p:sldMasterIdLst>
  <p:sldIdLst>
    <p:sldId id="275" r:id="rId5"/>
    <p:sldId id="265" r:id="rId6"/>
    <p:sldId id="262" r:id="rId7"/>
    <p:sldId id="268" r:id="rId8"/>
    <p:sldId id="263" r:id="rId9"/>
    <p:sldId id="269" r:id="rId10"/>
    <p:sldId id="259" r:id="rId11"/>
    <p:sldId id="270" r:id="rId12"/>
    <p:sldId id="271" r:id="rId13"/>
    <p:sldId id="261" r:id="rId14"/>
    <p:sldId id="273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9" autoAdjust="0"/>
    <p:restoredTop sz="94690" autoAdjust="0"/>
  </p:normalViewPr>
  <p:slideViewPr>
    <p:cSldViewPr>
      <p:cViewPr varScale="1">
        <p:scale>
          <a:sx n="98" d="100"/>
          <a:sy n="98" d="100"/>
        </p:scale>
        <p:origin x="189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1064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67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308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346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8069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566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450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51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376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00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55458A2-02E5-4537-8405-A3912E2BDA86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D1BBA80-EBFA-48CD-B9D4-9C6C7F62BE7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5867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i="1" dirty="0">
                <a:solidFill>
                  <a:schemeClr val="accent1"/>
                </a:solidFill>
              </a:rPr>
              <a:t>See the World with Us!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30425"/>
            <a:ext cx="7747725" cy="154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825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Closer to Home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341313" indent="-341313">
              <a:buFont typeface="Wingdings" panose="05000000000000000000" pitchFamily="2" charset="2"/>
              <a:buChar char="Ø"/>
            </a:pPr>
            <a:r>
              <a:rPr lang="en-US" dirty="0"/>
              <a:t>New York, NY 			$ 500/person	</a:t>
            </a:r>
          </a:p>
          <a:p>
            <a:pPr marL="341313" indent="-341313">
              <a:buFont typeface="Wingdings" panose="05000000000000000000" pitchFamily="2" charset="2"/>
              <a:buChar char="Ø"/>
            </a:pPr>
            <a:r>
              <a:rPr lang="en-US" dirty="0"/>
              <a:t>Chicago, IL			$ 400/person</a:t>
            </a:r>
          </a:p>
          <a:p>
            <a:pPr marL="341313" indent="-341313">
              <a:buFont typeface="Wingdings" panose="05000000000000000000" pitchFamily="2" charset="2"/>
              <a:buChar char="Ø"/>
            </a:pPr>
            <a:r>
              <a:rPr lang="en-US" dirty="0"/>
              <a:t>Atlanta, GA			$ 400/person</a:t>
            </a:r>
          </a:p>
          <a:p>
            <a:pPr marL="341313" indent="-341313">
              <a:buFont typeface="Wingdings" panose="05000000000000000000" pitchFamily="2" charset="2"/>
              <a:buChar char="Ø"/>
            </a:pPr>
            <a:r>
              <a:rPr lang="en-US" dirty="0"/>
              <a:t>San Francisco, CA		$ 600/person</a:t>
            </a:r>
          </a:p>
        </p:txBody>
      </p:sp>
      <p:sp>
        <p:nvSpPr>
          <p:cNvPr id="4" name="Rectangle 3"/>
          <p:cNvSpPr/>
          <p:nvPr/>
        </p:nvSpPr>
        <p:spPr>
          <a:xfrm>
            <a:off x="5105400" y="1737361"/>
            <a:ext cx="3336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*2-night stay, airfare not included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019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E1AF813-2D2F-4B78-9216-388AF161E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7181D2-95D5-4439-9BDF-14D4FDC7BD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34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330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Friendly Agents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Robin Farney</a:t>
            </a:r>
          </a:p>
          <a:p>
            <a:r>
              <a:rPr lang="en-US" dirty="0"/>
              <a:t>Charlie Greene</a:t>
            </a:r>
          </a:p>
          <a:p>
            <a:r>
              <a:rPr lang="en-US" dirty="0"/>
              <a:t>James Hendricks</a:t>
            </a:r>
          </a:p>
          <a:p>
            <a:r>
              <a:rPr lang="en-US" dirty="0"/>
              <a:t>Roylene Underhill</a:t>
            </a:r>
          </a:p>
        </p:txBody>
      </p:sp>
    </p:spTree>
    <p:extLst>
      <p:ext uri="{BB962C8B-B14F-4D97-AF65-F5344CB8AC3E}">
        <p14:creationId xmlns:p14="http://schemas.microsoft.com/office/powerpoint/2010/main" val="4116173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444" y="1388364"/>
            <a:ext cx="4325112" cy="408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059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and When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You tell us </a:t>
            </a:r>
            <a:r>
              <a:rPr lang="en-US" i="1" dirty="0"/>
              <a:t>where</a:t>
            </a:r>
            <a:r>
              <a:rPr lang="en-US" dirty="0"/>
              <a:t> and </a:t>
            </a:r>
            <a:r>
              <a:rPr lang="en-US" i="1" dirty="0"/>
              <a:t>when</a:t>
            </a:r>
            <a:r>
              <a:rPr lang="en-US" dirty="0"/>
              <a:t>…</a:t>
            </a:r>
          </a:p>
          <a:p>
            <a:pPr marL="0" indent="0" algn="ctr">
              <a:buNone/>
            </a:pPr>
            <a:r>
              <a:rPr lang="en-US" dirty="0"/>
              <a:t>We take care of the rest!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153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E1AF813-2D2F-4B78-9216-388AF161E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7181D2-95D5-4439-9BDF-14D4FDC7BD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" r="10199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654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International Summer Specials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325" lvl="8" indent="0">
              <a:buClr>
                <a:schemeClr val="tx2"/>
              </a:buClr>
              <a:buNone/>
            </a:pPr>
            <a:endParaRPr lang="en-US" dirty="0"/>
          </a:p>
          <a:p>
            <a:pPr marL="341313" indent="-341313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dirty="0"/>
              <a:t>Paris, France			$ 1200/person</a:t>
            </a:r>
          </a:p>
          <a:p>
            <a:pPr marL="341313" indent="-341313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dirty="0"/>
              <a:t>London, England		$ 1500/person	</a:t>
            </a:r>
          </a:p>
          <a:p>
            <a:pPr marL="341313" indent="-341313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dirty="0"/>
              <a:t>Rome, Italy			$ 1400/person</a:t>
            </a:r>
          </a:p>
          <a:p>
            <a:pPr marL="341313" indent="-341313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dirty="0"/>
              <a:t>Tokyo, Japan			$ 1600/person</a:t>
            </a:r>
          </a:p>
          <a:p>
            <a:pPr marL="341313" indent="-341313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dirty="0"/>
              <a:t>Seoul, South Korea		$ 1500/person</a:t>
            </a:r>
          </a:p>
          <a:p>
            <a:pPr marL="341313" indent="-341313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dirty="0"/>
              <a:t>Sydney, Australia		$ 1800/person</a:t>
            </a:r>
          </a:p>
        </p:txBody>
      </p:sp>
    </p:spTree>
    <p:extLst>
      <p:ext uri="{BB962C8B-B14F-4D97-AF65-F5344CB8AC3E}">
        <p14:creationId xmlns:p14="http://schemas.microsoft.com/office/powerpoint/2010/main" val="4080270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E1AF813-2D2F-4B78-9216-388AF161E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7181D2-95D5-4439-9BDF-14D4FDC7BD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" r="10163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895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Work for You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1313" indent="-341313">
              <a:buFont typeface="Wingdings" panose="05000000000000000000" pitchFamily="2" charset="2"/>
              <a:buChar char="Ø"/>
            </a:pPr>
            <a:r>
              <a:rPr lang="en-US" dirty="0"/>
              <a:t>10% discount for repeat customers</a:t>
            </a:r>
          </a:p>
          <a:p>
            <a:pPr marL="341313" indent="-341313">
              <a:buFont typeface="Wingdings" panose="05000000000000000000" pitchFamily="2" charset="2"/>
              <a:buChar char="Ø"/>
            </a:pPr>
            <a:r>
              <a:rPr lang="en-US" dirty="0"/>
              <a:t>Satisfaction guaranteed</a:t>
            </a:r>
          </a:p>
          <a:p>
            <a:pPr marL="341313" indent="-341313">
              <a:buFont typeface="Wingdings" panose="05000000000000000000" pitchFamily="2" charset="2"/>
              <a:buChar char="Ø"/>
            </a:pPr>
            <a:r>
              <a:rPr lang="en-US" dirty="0"/>
              <a:t>No hidden fees</a:t>
            </a:r>
          </a:p>
          <a:p>
            <a:pPr marL="341313" indent="-341313">
              <a:buFont typeface="Wingdings" panose="05000000000000000000" pitchFamily="2" charset="2"/>
              <a:buChar char="Ø"/>
            </a:pPr>
            <a:r>
              <a:rPr lang="en-US" dirty="0"/>
              <a:t>Work with the same dedicated agent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901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1AF813-2D2F-4B78-9216-388AF161E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47181D2-95D5-4439-9BDF-14D4FDC7BD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99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740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E1AF813-2D2F-4B78-9216-388AF161E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7181D2-95D5-4439-9BDF-14D4FDC7BD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99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37861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Leaps and Bound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E93D1"/>
      </a:accent1>
      <a:accent2>
        <a:srgbClr val="3C78C3"/>
      </a:accent2>
      <a:accent3>
        <a:srgbClr val="9F52D0"/>
      </a:accent3>
      <a:accent4>
        <a:srgbClr val="DA2228"/>
      </a:accent4>
      <a:accent5>
        <a:srgbClr val="F6871F"/>
      </a:accent5>
      <a:accent6>
        <a:srgbClr val="FBC40F"/>
      </a:accent6>
      <a:hlink>
        <a:srgbClr val="38DDEC"/>
      </a:hlink>
      <a:folHlink>
        <a:srgbClr val="A8DEE8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3F37E7C810E44B905EAE013E1ADF0C" ma:contentTypeVersion="0" ma:contentTypeDescription="Create a new document." ma:contentTypeScope="" ma:versionID="125eccbc7a0bf2a31fbc138685185a8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E511BFC-B128-48C1-A949-36CF71E9752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891E65B-6505-4561-920B-993E7664D8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23F78E-E637-46B2-94BE-0F15CC3B4A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169</Words>
  <Application>Microsoft Office PowerPoint</Application>
  <PresentationFormat>On-screen Show (4:3)</PresentationFormat>
  <Paragraphs>31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Wingdings</vt:lpstr>
      <vt:lpstr>Retrospect</vt:lpstr>
      <vt:lpstr>PowerPoint Presentation</vt:lpstr>
      <vt:lpstr>PowerPoint Presentation</vt:lpstr>
      <vt:lpstr>Where and When</vt:lpstr>
      <vt:lpstr>PowerPoint Presentation</vt:lpstr>
      <vt:lpstr>International Summer Specials</vt:lpstr>
      <vt:lpstr>PowerPoint Presentation</vt:lpstr>
      <vt:lpstr>We Work for You</vt:lpstr>
      <vt:lpstr>PowerPoint Presentation</vt:lpstr>
      <vt:lpstr>PowerPoint Presentation</vt:lpstr>
      <vt:lpstr>Closer to Home</vt:lpstr>
      <vt:lpstr>PowerPoint Presentation</vt:lpstr>
      <vt:lpstr>Your Friendly Agents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Perry</dc:creator>
  <cp:lastModifiedBy>Tamara Hagen</cp:lastModifiedBy>
  <cp:revision>3</cp:revision>
  <dcterms:created xsi:type="dcterms:W3CDTF">2020-07-08T14:06:10Z</dcterms:created>
  <dcterms:modified xsi:type="dcterms:W3CDTF">2022-11-30T21:55:28Z</dcterms:modified>
</cp:coreProperties>
</file>